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93472" r:id="rId4"/>
    <p:sldMasterId id="2147493517" r:id="rId5"/>
  </p:sldMasterIdLst>
  <p:notesMasterIdLst>
    <p:notesMasterId r:id="rId11"/>
  </p:notesMasterIdLst>
  <p:handoutMasterIdLst>
    <p:handoutMasterId r:id="rId12"/>
  </p:handoutMasterIdLst>
  <p:sldIdLst>
    <p:sldId id="394" r:id="rId6"/>
    <p:sldId id="390" r:id="rId7"/>
    <p:sldId id="391" r:id="rId8"/>
    <p:sldId id="393" r:id="rId9"/>
    <p:sldId id="392" r:id="rId10"/>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4239"/>
    <a:srgbClr val="9B26B7"/>
    <a:srgbClr val="18C06F"/>
    <a:srgbClr val="F2A908"/>
    <a:srgbClr val="00CCFF"/>
    <a:srgbClr val="009FD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A11E552-BBE4-4955-A3FE-72FE9549958F}" v="3" dt="2023-02-17T12:40:11.4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678" autoAdjust="0"/>
    <p:restoredTop sz="82974" autoAdjust="0"/>
  </p:normalViewPr>
  <p:slideViewPr>
    <p:cSldViewPr snapToGrid="0" snapToObjects="1">
      <p:cViewPr varScale="1">
        <p:scale>
          <a:sx n="126" d="100"/>
          <a:sy n="126" d="100"/>
        </p:scale>
        <p:origin x="906" y="120"/>
      </p:cViewPr>
      <p:guideLst>
        <p:guide orient="horz" pos="1620"/>
        <p:guide pos="2880"/>
      </p:guideLst>
    </p:cSldViewPr>
  </p:slideViewPr>
  <p:notesTextViewPr>
    <p:cViewPr>
      <p:scale>
        <a:sx n="3" d="2"/>
        <a:sy n="3" d="2"/>
      </p:scale>
      <p:origin x="0" y="0"/>
    </p:cViewPr>
  </p:notesTextViewPr>
  <p:sorterViewPr>
    <p:cViewPr>
      <p:scale>
        <a:sx n="149" d="100"/>
        <a:sy n="149"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handoutMaster" Target="handoutMasters/handoutMaster1.xml"/><Relationship Id="rId17"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theme" Target="theme/theme1.xml"/><Relationship Id="rId10" Type="http://schemas.openxmlformats.org/officeDocument/2006/relationships/slide" Target="slides/slide5.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F60614B-7642-D248-97B3-008F5035D9E8}" type="datetimeFigureOut">
              <a:rPr lang="en-US" smtClean="0"/>
              <a:t>2/21/2023</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2E2CFBD-632D-464B-AC81-C0FCDBB6EACD}" type="slidenum">
              <a:rPr lang="en-US" smtClean="0"/>
              <a:t>‹#›</a:t>
            </a:fld>
            <a:endParaRPr lang="en-US"/>
          </a:p>
        </p:txBody>
      </p:sp>
    </p:spTree>
    <p:extLst>
      <p:ext uri="{BB962C8B-B14F-4D97-AF65-F5344CB8AC3E}">
        <p14:creationId xmlns:p14="http://schemas.microsoft.com/office/powerpoint/2010/main" val="37730197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DA4556D-0B13-DD4F-AB0E-0456BD3C6045}" type="datetimeFigureOut">
              <a:rPr lang="en-US" smtClean="0"/>
              <a:t>2/21/2023</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FF51D17-73D4-394A-B3F2-69E8E81E344B}" type="slidenum">
              <a:rPr lang="en-US" smtClean="0"/>
              <a:t>‹#›</a:t>
            </a:fld>
            <a:endParaRPr lang="en-US"/>
          </a:p>
        </p:txBody>
      </p:sp>
    </p:spTree>
    <p:extLst>
      <p:ext uri="{BB962C8B-B14F-4D97-AF65-F5344CB8AC3E}">
        <p14:creationId xmlns:p14="http://schemas.microsoft.com/office/powerpoint/2010/main" val="1773092000"/>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7.png"/><Relationship Id="rId1" Type="http://schemas.openxmlformats.org/officeDocument/2006/relationships/slideMaster" Target="../slideMasters/slideMaster2.xml"/><Relationship Id="rId4" Type="http://schemas.openxmlformats.org/officeDocument/2006/relationships/image" Target="../media/image2.png"/></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srcRect/>
          <a:stretch/>
        </p:blipFill>
        <p:spPr>
          <a:xfrm>
            <a:off x="572" y="0"/>
            <a:ext cx="9142856" cy="5142857"/>
          </a:xfrm>
          <a:prstGeom prst="rect">
            <a:avLst/>
          </a:prstGeom>
        </p:spPr>
      </p:pic>
      <p:sp>
        <p:nvSpPr>
          <p:cNvPr id="2" name="Title 1"/>
          <p:cNvSpPr>
            <a:spLocks noGrp="1"/>
          </p:cNvSpPr>
          <p:nvPr>
            <p:ph type="ctrTitle"/>
          </p:nvPr>
        </p:nvSpPr>
        <p:spPr>
          <a:xfrm>
            <a:off x="2235770" y="1654243"/>
            <a:ext cx="6361340" cy="518778"/>
          </a:xfrm>
        </p:spPr>
        <p:txBody>
          <a:bodyPr lIns="0" tIns="0" rIns="0" bIns="0" anchor="t" anchorCtr="0">
            <a:normAutofit/>
          </a:bodyPr>
          <a:lstStyle>
            <a:lvl1pPr algn="r">
              <a:defRPr sz="3200" b="1">
                <a:solidFill>
                  <a:srgbClr val="009FDF"/>
                </a:solidFill>
              </a:defRPr>
            </a:lvl1pPr>
          </a:lstStyle>
          <a:p>
            <a:r>
              <a:rPr lang="en-US" dirty="0"/>
              <a:t>Click to edit Master title style</a:t>
            </a:r>
          </a:p>
        </p:txBody>
      </p:sp>
      <p:sp>
        <p:nvSpPr>
          <p:cNvPr id="3" name="Subtitle 2"/>
          <p:cNvSpPr>
            <a:spLocks noGrp="1"/>
          </p:cNvSpPr>
          <p:nvPr>
            <p:ph type="subTitle" idx="1"/>
          </p:nvPr>
        </p:nvSpPr>
        <p:spPr>
          <a:xfrm>
            <a:off x="2129934" y="2240387"/>
            <a:ext cx="6467176" cy="518207"/>
          </a:xfrm>
        </p:spPr>
        <p:txBody>
          <a:bodyPr lIns="0" tIns="0" rIns="0" bIns="0" anchor="t" anchorCtr="0">
            <a:normAutofit/>
          </a:bodyPr>
          <a:lstStyle>
            <a:lvl1pPr marL="0" indent="0" algn="r">
              <a:buNone/>
              <a:defRPr sz="28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a:xfrm>
            <a:off x="5596039" y="2823040"/>
            <a:ext cx="3001071" cy="273844"/>
          </a:xfrm>
        </p:spPr>
        <p:txBody>
          <a:bodyPr lIns="0" tIns="0" rIns="0" bIns="0" anchor="t" anchorCtr="0"/>
          <a:lstStyle>
            <a:lvl1pPr algn="r">
              <a:defRPr sz="1600">
                <a:solidFill>
                  <a:srgbClr val="000000"/>
                </a:solidFill>
              </a:defRPr>
            </a:lvl1pPr>
          </a:lstStyle>
          <a:p>
            <a:fld id="{5345658F-F484-9A44-80C6-1D77BF58EBAA}" type="datetime3">
              <a:rPr lang="en-GB" smtClean="0"/>
              <a:pPr/>
              <a:t>21 February, 2023</a:t>
            </a:fld>
            <a:endParaRPr lang="en-US" dirty="0"/>
          </a:p>
        </p:txBody>
      </p:sp>
      <p:sp>
        <p:nvSpPr>
          <p:cNvPr id="6" name="Slide Number Placeholder 5"/>
          <p:cNvSpPr>
            <a:spLocks noGrp="1"/>
          </p:cNvSpPr>
          <p:nvPr>
            <p:ph type="sldNum" sz="quarter" idx="12"/>
          </p:nvPr>
        </p:nvSpPr>
        <p:spPr>
          <a:xfrm>
            <a:off x="6857476" y="4706038"/>
            <a:ext cx="2133600" cy="273844"/>
          </a:xfrm>
        </p:spPr>
        <p:txBody>
          <a:bodyPr lIns="0" tIns="0" rIns="0" bIns="0" anchor="b" anchorCtr="0"/>
          <a:lstStyle>
            <a:lvl1pPr>
              <a:defRPr sz="900">
                <a:solidFill>
                  <a:schemeClr val="bg1"/>
                </a:solidFill>
              </a:defRPr>
            </a:lvl1pPr>
          </a:lstStyle>
          <a:p>
            <a:fld id="{AF88E988-FB04-AB4E-BE5A-59F242AF7F7A}" type="slidenum">
              <a:rPr lang="en-US" smtClean="0"/>
              <a:pPr/>
              <a:t>‹#›</a:t>
            </a:fld>
            <a:endParaRPr lang="en-US" dirty="0"/>
          </a:p>
        </p:txBody>
      </p:sp>
      <p:pic>
        <p:nvPicPr>
          <p:cNvPr id="8" name="Picture 7">
            <a:extLst>
              <a:ext uri="{FF2B5EF4-FFF2-40B4-BE49-F238E27FC236}">
                <a16:creationId xmlns:a16="http://schemas.microsoft.com/office/drawing/2014/main" id="{0237FC5B-4BE8-0343-B017-D1CE0E973870}"/>
              </a:ext>
            </a:extLst>
          </p:cNvPr>
          <p:cNvPicPr>
            <a:picLocks noChangeAspect="1"/>
          </p:cNvPicPr>
          <p:nvPr userDrawn="1"/>
        </p:nvPicPr>
        <p:blipFill>
          <a:blip r:embed="rId3"/>
          <a:srcRect/>
          <a:stretch/>
        </p:blipFill>
        <p:spPr>
          <a:xfrm>
            <a:off x="5994527" y="272156"/>
            <a:ext cx="2602583" cy="1009821"/>
          </a:xfrm>
          <a:prstGeom prst="rect">
            <a:avLst/>
          </a:prstGeom>
        </p:spPr>
      </p:pic>
    </p:spTree>
    <p:extLst>
      <p:ext uri="{BB962C8B-B14F-4D97-AF65-F5344CB8AC3E}">
        <p14:creationId xmlns:p14="http://schemas.microsoft.com/office/powerpoint/2010/main" val="6164368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srcRect/>
          <a:stretch/>
        </p:blipFill>
        <p:spPr>
          <a:xfrm>
            <a:off x="820" y="138"/>
            <a:ext cx="9142360" cy="5142578"/>
          </a:xfrm>
          <a:prstGeom prst="rect">
            <a:avLst/>
          </a:prstGeom>
        </p:spPr>
      </p:pic>
      <p:sp>
        <p:nvSpPr>
          <p:cNvPr id="6" name="Slide Number Placeholder 5"/>
          <p:cNvSpPr>
            <a:spLocks noGrp="1"/>
          </p:cNvSpPr>
          <p:nvPr>
            <p:ph type="sldNum" sz="quarter" idx="12"/>
          </p:nvPr>
        </p:nvSpPr>
        <p:spPr>
          <a:xfrm>
            <a:off x="6857476" y="4706038"/>
            <a:ext cx="2133600" cy="273844"/>
          </a:xfrm>
        </p:spPr>
        <p:txBody>
          <a:bodyPr lIns="0" tIns="0" rIns="0" bIns="0" anchor="b" anchorCtr="0"/>
          <a:lstStyle>
            <a:lvl1pPr>
              <a:defRPr sz="900">
                <a:solidFill>
                  <a:schemeClr val="bg1"/>
                </a:solidFill>
              </a:defRPr>
            </a:lvl1pPr>
          </a:lstStyle>
          <a:p>
            <a:fld id="{AF88E988-FB04-AB4E-BE5A-59F242AF7F7A}" type="slidenum">
              <a:rPr lang="en-US" smtClean="0"/>
              <a:pPr/>
              <a:t>‹#›</a:t>
            </a:fld>
            <a:endParaRPr lang="en-US" dirty="0"/>
          </a:p>
        </p:txBody>
      </p:sp>
      <p:sp>
        <p:nvSpPr>
          <p:cNvPr id="12" name="Title 1"/>
          <p:cNvSpPr>
            <a:spLocks noGrp="1"/>
          </p:cNvSpPr>
          <p:nvPr>
            <p:ph type="ctrTitle"/>
          </p:nvPr>
        </p:nvSpPr>
        <p:spPr>
          <a:xfrm>
            <a:off x="4432146" y="1409859"/>
            <a:ext cx="4164963" cy="2216160"/>
          </a:xfrm>
        </p:spPr>
        <p:txBody>
          <a:bodyPr lIns="0" tIns="0" rIns="0" bIns="0" anchor="ctr" anchorCtr="0">
            <a:normAutofit/>
          </a:bodyPr>
          <a:lstStyle>
            <a:lvl1pPr algn="r">
              <a:defRPr sz="3500" b="1">
                <a:solidFill>
                  <a:srgbClr val="009FDF"/>
                </a:solidFill>
              </a:defRPr>
            </a:lvl1pPr>
          </a:lstStyle>
          <a:p>
            <a:r>
              <a:rPr lang="en-US" dirty="0"/>
              <a:t>Click to edit Master title style</a:t>
            </a:r>
          </a:p>
        </p:txBody>
      </p:sp>
      <p:pic>
        <p:nvPicPr>
          <p:cNvPr id="8" name="Picture 7">
            <a:extLst>
              <a:ext uri="{FF2B5EF4-FFF2-40B4-BE49-F238E27FC236}">
                <a16:creationId xmlns:a16="http://schemas.microsoft.com/office/drawing/2014/main" id="{B4756D3C-15E8-CC4A-866F-62E4E530AFCF}"/>
              </a:ext>
            </a:extLst>
          </p:cNvPr>
          <p:cNvPicPr>
            <a:picLocks noChangeAspect="1"/>
          </p:cNvPicPr>
          <p:nvPr userDrawn="1"/>
        </p:nvPicPr>
        <p:blipFill>
          <a:blip r:embed="rId3"/>
          <a:srcRect/>
          <a:stretch/>
        </p:blipFill>
        <p:spPr>
          <a:xfrm>
            <a:off x="5994527" y="272156"/>
            <a:ext cx="2602583" cy="1009821"/>
          </a:xfrm>
          <a:prstGeom prst="rect">
            <a:avLst/>
          </a:prstGeom>
        </p:spPr>
      </p:pic>
    </p:spTree>
    <p:extLst>
      <p:ext uri="{BB962C8B-B14F-4D97-AF65-F5344CB8AC3E}">
        <p14:creationId xmlns:p14="http://schemas.microsoft.com/office/powerpoint/2010/main" val="40738274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srcRect/>
          <a:stretch/>
        </p:blipFill>
        <p:spPr>
          <a:xfrm>
            <a:off x="574" y="0"/>
            <a:ext cx="9142853" cy="5142855"/>
          </a:xfrm>
          <a:prstGeom prst="rect">
            <a:avLst/>
          </a:prstGeom>
        </p:spPr>
      </p:pic>
      <p:sp>
        <p:nvSpPr>
          <p:cNvPr id="6" name="Slide Number Placeholder 5"/>
          <p:cNvSpPr>
            <a:spLocks noGrp="1"/>
          </p:cNvSpPr>
          <p:nvPr>
            <p:ph type="sldNum" sz="quarter" idx="12"/>
          </p:nvPr>
        </p:nvSpPr>
        <p:spPr>
          <a:xfrm>
            <a:off x="6857476" y="4706038"/>
            <a:ext cx="2133600" cy="273844"/>
          </a:xfrm>
        </p:spPr>
        <p:txBody>
          <a:bodyPr lIns="0" tIns="0" rIns="0" bIns="0" anchor="b" anchorCtr="0"/>
          <a:lstStyle>
            <a:lvl1pPr>
              <a:defRPr sz="900">
                <a:solidFill>
                  <a:schemeClr val="bg1"/>
                </a:solidFill>
              </a:defRPr>
            </a:lvl1pPr>
          </a:lstStyle>
          <a:p>
            <a:fld id="{AF88E988-FB04-AB4E-BE5A-59F242AF7F7A}" type="slidenum">
              <a:rPr lang="en-US" smtClean="0"/>
              <a:pPr/>
              <a:t>‹#›</a:t>
            </a:fld>
            <a:endParaRPr lang="en-US" dirty="0"/>
          </a:p>
        </p:txBody>
      </p:sp>
      <p:sp>
        <p:nvSpPr>
          <p:cNvPr id="8" name="Title 1">
            <a:extLst>
              <a:ext uri="{FF2B5EF4-FFF2-40B4-BE49-F238E27FC236}">
                <a16:creationId xmlns:a16="http://schemas.microsoft.com/office/drawing/2014/main" id="{95ED3E0B-4C62-F64C-A0BA-219B79A0F178}"/>
              </a:ext>
            </a:extLst>
          </p:cNvPr>
          <p:cNvSpPr>
            <a:spLocks noGrp="1"/>
          </p:cNvSpPr>
          <p:nvPr>
            <p:ph type="ctrTitle"/>
          </p:nvPr>
        </p:nvSpPr>
        <p:spPr>
          <a:xfrm>
            <a:off x="4432146" y="1409859"/>
            <a:ext cx="4164963" cy="2216160"/>
          </a:xfrm>
        </p:spPr>
        <p:txBody>
          <a:bodyPr lIns="0" tIns="0" rIns="0" bIns="0" anchor="ctr" anchorCtr="0">
            <a:normAutofit/>
          </a:bodyPr>
          <a:lstStyle>
            <a:lvl1pPr algn="r">
              <a:defRPr sz="3500" b="1">
                <a:solidFill>
                  <a:srgbClr val="009FDF"/>
                </a:solidFill>
              </a:defRPr>
            </a:lvl1pPr>
          </a:lstStyle>
          <a:p>
            <a:r>
              <a:rPr lang="en-US" dirty="0"/>
              <a:t>Click to edit Master title style</a:t>
            </a:r>
          </a:p>
        </p:txBody>
      </p:sp>
      <p:pic>
        <p:nvPicPr>
          <p:cNvPr id="9" name="Picture 8">
            <a:extLst>
              <a:ext uri="{FF2B5EF4-FFF2-40B4-BE49-F238E27FC236}">
                <a16:creationId xmlns:a16="http://schemas.microsoft.com/office/drawing/2014/main" id="{7E4853CF-08B5-7944-A274-9760AF89C749}"/>
              </a:ext>
            </a:extLst>
          </p:cNvPr>
          <p:cNvPicPr>
            <a:picLocks noChangeAspect="1"/>
          </p:cNvPicPr>
          <p:nvPr userDrawn="1"/>
        </p:nvPicPr>
        <p:blipFill>
          <a:blip r:embed="rId3"/>
          <a:srcRect/>
          <a:stretch/>
        </p:blipFill>
        <p:spPr>
          <a:xfrm>
            <a:off x="5994527" y="272156"/>
            <a:ext cx="2602583" cy="1009821"/>
          </a:xfrm>
          <a:prstGeom prst="rect">
            <a:avLst/>
          </a:prstGeom>
        </p:spPr>
      </p:pic>
    </p:spTree>
    <p:extLst>
      <p:ext uri="{BB962C8B-B14F-4D97-AF65-F5344CB8AC3E}">
        <p14:creationId xmlns:p14="http://schemas.microsoft.com/office/powerpoint/2010/main" val="4183079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srcRect/>
          <a:stretch/>
        </p:blipFill>
        <p:spPr>
          <a:xfrm>
            <a:off x="4" y="138"/>
            <a:ext cx="9143993" cy="5142577"/>
          </a:xfrm>
          <a:prstGeom prst="rect">
            <a:avLst/>
          </a:prstGeom>
        </p:spPr>
      </p:pic>
      <p:sp>
        <p:nvSpPr>
          <p:cNvPr id="6" name="Slide Number Placeholder 5"/>
          <p:cNvSpPr>
            <a:spLocks noGrp="1"/>
          </p:cNvSpPr>
          <p:nvPr>
            <p:ph type="sldNum" sz="quarter" idx="12"/>
          </p:nvPr>
        </p:nvSpPr>
        <p:spPr>
          <a:xfrm>
            <a:off x="6857476" y="4706038"/>
            <a:ext cx="2133600" cy="273844"/>
          </a:xfrm>
        </p:spPr>
        <p:txBody>
          <a:bodyPr lIns="0" tIns="0" rIns="0" bIns="0" anchor="b" anchorCtr="0"/>
          <a:lstStyle>
            <a:lvl1pPr>
              <a:defRPr sz="900">
                <a:solidFill>
                  <a:schemeClr val="bg1"/>
                </a:solidFill>
              </a:defRPr>
            </a:lvl1pPr>
          </a:lstStyle>
          <a:p>
            <a:fld id="{AF88E988-FB04-AB4E-BE5A-59F242AF7F7A}" type="slidenum">
              <a:rPr lang="en-US" smtClean="0"/>
              <a:pPr/>
              <a:t>‹#›</a:t>
            </a:fld>
            <a:endParaRPr lang="en-US" dirty="0"/>
          </a:p>
        </p:txBody>
      </p:sp>
      <p:sp>
        <p:nvSpPr>
          <p:cNvPr id="8" name="Title 1">
            <a:extLst>
              <a:ext uri="{FF2B5EF4-FFF2-40B4-BE49-F238E27FC236}">
                <a16:creationId xmlns:a16="http://schemas.microsoft.com/office/drawing/2014/main" id="{292B582E-D366-2347-9504-2D4ED3CFB81D}"/>
              </a:ext>
            </a:extLst>
          </p:cNvPr>
          <p:cNvSpPr>
            <a:spLocks noGrp="1"/>
          </p:cNvSpPr>
          <p:nvPr>
            <p:ph type="ctrTitle"/>
          </p:nvPr>
        </p:nvSpPr>
        <p:spPr>
          <a:xfrm>
            <a:off x="4432146" y="1409859"/>
            <a:ext cx="4164963" cy="2216160"/>
          </a:xfrm>
        </p:spPr>
        <p:txBody>
          <a:bodyPr lIns="0" tIns="0" rIns="0" bIns="0" anchor="ctr" anchorCtr="0">
            <a:normAutofit/>
          </a:bodyPr>
          <a:lstStyle>
            <a:lvl1pPr algn="r">
              <a:defRPr sz="3500" b="1">
                <a:solidFill>
                  <a:srgbClr val="009FDF"/>
                </a:solidFill>
              </a:defRPr>
            </a:lvl1pPr>
          </a:lstStyle>
          <a:p>
            <a:r>
              <a:rPr lang="en-US" dirty="0"/>
              <a:t>Click to edit Master title style</a:t>
            </a:r>
          </a:p>
        </p:txBody>
      </p:sp>
      <p:pic>
        <p:nvPicPr>
          <p:cNvPr id="9" name="Picture 8">
            <a:extLst>
              <a:ext uri="{FF2B5EF4-FFF2-40B4-BE49-F238E27FC236}">
                <a16:creationId xmlns:a16="http://schemas.microsoft.com/office/drawing/2014/main" id="{33FB47D0-FC7A-8347-A86B-CC16D75BAE79}"/>
              </a:ext>
            </a:extLst>
          </p:cNvPr>
          <p:cNvPicPr>
            <a:picLocks noChangeAspect="1"/>
          </p:cNvPicPr>
          <p:nvPr userDrawn="1"/>
        </p:nvPicPr>
        <p:blipFill>
          <a:blip r:embed="rId3"/>
          <a:srcRect/>
          <a:stretch/>
        </p:blipFill>
        <p:spPr>
          <a:xfrm>
            <a:off x="5994527" y="272156"/>
            <a:ext cx="2602583" cy="1009821"/>
          </a:xfrm>
          <a:prstGeom prst="rect">
            <a:avLst/>
          </a:prstGeom>
        </p:spPr>
      </p:pic>
    </p:spTree>
    <p:extLst>
      <p:ext uri="{BB962C8B-B14F-4D97-AF65-F5344CB8AC3E}">
        <p14:creationId xmlns:p14="http://schemas.microsoft.com/office/powerpoint/2010/main" val="38321924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4_Title Slide">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1A24CBE6-D4AE-3443-BEE4-6A28A24205A1}"/>
              </a:ext>
            </a:extLst>
          </p:cNvPr>
          <p:cNvPicPr>
            <a:picLocks noChangeAspect="1"/>
          </p:cNvPicPr>
          <p:nvPr userDrawn="1"/>
        </p:nvPicPr>
        <p:blipFill>
          <a:blip r:embed="rId2"/>
          <a:srcRect/>
          <a:stretch/>
        </p:blipFill>
        <p:spPr>
          <a:xfrm>
            <a:off x="820" y="923"/>
            <a:ext cx="9142359" cy="5142576"/>
          </a:xfrm>
          <a:prstGeom prst="rect">
            <a:avLst/>
          </a:prstGeom>
        </p:spPr>
      </p:pic>
      <p:sp>
        <p:nvSpPr>
          <p:cNvPr id="6" name="Slide Number Placeholder 5"/>
          <p:cNvSpPr>
            <a:spLocks noGrp="1"/>
          </p:cNvSpPr>
          <p:nvPr>
            <p:ph type="sldNum" sz="quarter" idx="12"/>
          </p:nvPr>
        </p:nvSpPr>
        <p:spPr>
          <a:xfrm>
            <a:off x="6857476" y="4706038"/>
            <a:ext cx="2133600" cy="273844"/>
          </a:xfrm>
        </p:spPr>
        <p:txBody>
          <a:bodyPr lIns="0" tIns="0" rIns="0" bIns="0" anchor="b" anchorCtr="0"/>
          <a:lstStyle>
            <a:lvl1pPr>
              <a:defRPr sz="900">
                <a:solidFill>
                  <a:schemeClr val="bg1"/>
                </a:solidFill>
              </a:defRPr>
            </a:lvl1pPr>
          </a:lstStyle>
          <a:p>
            <a:fld id="{AF88E988-FB04-AB4E-BE5A-59F242AF7F7A}" type="slidenum">
              <a:rPr lang="en-US" smtClean="0"/>
              <a:pPr/>
              <a:t>‹#›</a:t>
            </a:fld>
            <a:endParaRPr lang="en-US" dirty="0"/>
          </a:p>
        </p:txBody>
      </p:sp>
      <p:sp>
        <p:nvSpPr>
          <p:cNvPr id="7" name="Title 1">
            <a:extLst>
              <a:ext uri="{FF2B5EF4-FFF2-40B4-BE49-F238E27FC236}">
                <a16:creationId xmlns:a16="http://schemas.microsoft.com/office/drawing/2014/main" id="{D3728DB1-A23B-7045-B142-E0C34A7BED6D}"/>
              </a:ext>
            </a:extLst>
          </p:cNvPr>
          <p:cNvSpPr>
            <a:spLocks noGrp="1"/>
          </p:cNvSpPr>
          <p:nvPr>
            <p:ph type="ctrTitle"/>
          </p:nvPr>
        </p:nvSpPr>
        <p:spPr>
          <a:xfrm>
            <a:off x="4432146" y="1409859"/>
            <a:ext cx="4164963" cy="2216160"/>
          </a:xfrm>
        </p:spPr>
        <p:txBody>
          <a:bodyPr lIns="0" tIns="0" rIns="0" bIns="0" anchor="ctr" anchorCtr="0">
            <a:normAutofit/>
          </a:bodyPr>
          <a:lstStyle>
            <a:lvl1pPr algn="r">
              <a:defRPr sz="3500" b="1">
                <a:solidFill>
                  <a:srgbClr val="009FDF"/>
                </a:solidFill>
              </a:defRPr>
            </a:lvl1pPr>
          </a:lstStyle>
          <a:p>
            <a:r>
              <a:rPr lang="en-US" dirty="0"/>
              <a:t>Click to edit Master title style</a:t>
            </a:r>
          </a:p>
        </p:txBody>
      </p:sp>
      <p:pic>
        <p:nvPicPr>
          <p:cNvPr id="8" name="Picture 7">
            <a:extLst>
              <a:ext uri="{FF2B5EF4-FFF2-40B4-BE49-F238E27FC236}">
                <a16:creationId xmlns:a16="http://schemas.microsoft.com/office/drawing/2014/main" id="{A0E37ACB-6AA8-9745-9858-0FA40E1EC95A}"/>
              </a:ext>
            </a:extLst>
          </p:cNvPr>
          <p:cNvPicPr>
            <a:picLocks noChangeAspect="1"/>
          </p:cNvPicPr>
          <p:nvPr userDrawn="1"/>
        </p:nvPicPr>
        <p:blipFill>
          <a:blip r:embed="rId3"/>
          <a:srcRect/>
          <a:stretch/>
        </p:blipFill>
        <p:spPr>
          <a:xfrm>
            <a:off x="5994527" y="272156"/>
            <a:ext cx="2602583" cy="1009821"/>
          </a:xfrm>
          <a:prstGeom prst="rect">
            <a:avLst/>
          </a:prstGeom>
        </p:spPr>
      </p:pic>
    </p:spTree>
    <p:extLst>
      <p:ext uri="{BB962C8B-B14F-4D97-AF65-F5344CB8AC3E}">
        <p14:creationId xmlns:p14="http://schemas.microsoft.com/office/powerpoint/2010/main" val="41381120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srcRect/>
          <a:stretch/>
        </p:blipFill>
        <p:spPr>
          <a:xfrm>
            <a:off x="3" y="138"/>
            <a:ext cx="9143995" cy="5142579"/>
          </a:xfrm>
          <a:prstGeom prst="rect">
            <a:avLst/>
          </a:prstGeom>
        </p:spPr>
      </p:pic>
      <p:sp>
        <p:nvSpPr>
          <p:cNvPr id="6" name="Slide Number Placeholder 5"/>
          <p:cNvSpPr>
            <a:spLocks noGrp="1"/>
          </p:cNvSpPr>
          <p:nvPr>
            <p:ph type="sldNum" sz="quarter" idx="12"/>
          </p:nvPr>
        </p:nvSpPr>
        <p:spPr>
          <a:xfrm>
            <a:off x="6857476" y="4706038"/>
            <a:ext cx="2133600" cy="273844"/>
          </a:xfrm>
        </p:spPr>
        <p:txBody>
          <a:bodyPr lIns="0" tIns="0" rIns="0" bIns="0" anchor="b" anchorCtr="0"/>
          <a:lstStyle>
            <a:lvl1pPr>
              <a:defRPr sz="900">
                <a:solidFill>
                  <a:schemeClr val="bg1"/>
                </a:solidFill>
              </a:defRPr>
            </a:lvl1pPr>
          </a:lstStyle>
          <a:p>
            <a:fld id="{AF88E988-FB04-AB4E-BE5A-59F242AF7F7A}" type="slidenum">
              <a:rPr lang="en-US" smtClean="0"/>
              <a:pPr/>
              <a:t>‹#›</a:t>
            </a:fld>
            <a:endParaRPr lang="en-US" dirty="0"/>
          </a:p>
        </p:txBody>
      </p:sp>
      <p:sp>
        <p:nvSpPr>
          <p:cNvPr id="8" name="Title 1">
            <a:extLst>
              <a:ext uri="{FF2B5EF4-FFF2-40B4-BE49-F238E27FC236}">
                <a16:creationId xmlns:a16="http://schemas.microsoft.com/office/drawing/2014/main" id="{1DBBA4E8-0AC7-3E43-8928-357A270B3FC5}"/>
              </a:ext>
            </a:extLst>
          </p:cNvPr>
          <p:cNvSpPr>
            <a:spLocks noGrp="1"/>
          </p:cNvSpPr>
          <p:nvPr>
            <p:ph type="ctrTitle"/>
          </p:nvPr>
        </p:nvSpPr>
        <p:spPr>
          <a:xfrm>
            <a:off x="4432146" y="1409859"/>
            <a:ext cx="4164963" cy="2216160"/>
          </a:xfrm>
        </p:spPr>
        <p:txBody>
          <a:bodyPr lIns="0" tIns="0" rIns="0" bIns="0" anchor="ctr" anchorCtr="0">
            <a:normAutofit/>
          </a:bodyPr>
          <a:lstStyle>
            <a:lvl1pPr algn="r">
              <a:defRPr sz="3500" b="1">
                <a:solidFill>
                  <a:srgbClr val="009FDF"/>
                </a:solidFill>
              </a:defRPr>
            </a:lvl1pPr>
          </a:lstStyle>
          <a:p>
            <a:r>
              <a:rPr lang="en-US" dirty="0"/>
              <a:t>Click to edit Master title style</a:t>
            </a:r>
          </a:p>
        </p:txBody>
      </p:sp>
      <p:pic>
        <p:nvPicPr>
          <p:cNvPr id="10" name="Picture 9">
            <a:extLst>
              <a:ext uri="{FF2B5EF4-FFF2-40B4-BE49-F238E27FC236}">
                <a16:creationId xmlns:a16="http://schemas.microsoft.com/office/drawing/2014/main" id="{3C07FC74-353C-A341-8109-147A8B1C1588}"/>
              </a:ext>
            </a:extLst>
          </p:cNvPr>
          <p:cNvPicPr>
            <a:picLocks noChangeAspect="1"/>
          </p:cNvPicPr>
          <p:nvPr userDrawn="1"/>
        </p:nvPicPr>
        <p:blipFill>
          <a:blip r:embed="rId3"/>
          <a:srcRect/>
          <a:stretch/>
        </p:blipFill>
        <p:spPr>
          <a:xfrm>
            <a:off x="5994527" y="272156"/>
            <a:ext cx="2602583" cy="1009821"/>
          </a:xfrm>
          <a:prstGeom prst="rect">
            <a:avLst/>
          </a:prstGeom>
        </p:spPr>
      </p:pic>
    </p:spTree>
    <p:extLst>
      <p:ext uri="{BB962C8B-B14F-4D97-AF65-F5344CB8AC3E}">
        <p14:creationId xmlns:p14="http://schemas.microsoft.com/office/powerpoint/2010/main" val="7398853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srcRect/>
          <a:stretch/>
        </p:blipFill>
        <p:spPr>
          <a:xfrm>
            <a:off x="820" y="138"/>
            <a:ext cx="9142360" cy="5142578"/>
          </a:xfrm>
          <a:prstGeom prst="rect">
            <a:avLst/>
          </a:prstGeom>
        </p:spPr>
      </p:pic>
      <p:sp>
        <p:nvSpPr>
          <p:cNvPr id="6" name="Slide Number Placeholder 5"/>
          <p:cNvSpPr>
            <a:spLocks noGrp="1"/>
          </p:cNvSpPr>
          <p:nvPr>
            <p:ph type="sldNum" sz="quarter" idx="12"/>
          </p:nvPr>
        </p:nvSpPr>
        <p:spPr>
          <a:xfrm>
            <a:off x="6857476" y="4706038"/>
            <a:ext cx="2133600" cy="273844"/>
          </a:xfrm>
        </p:spPr>
        <p:txBody>
          <a:bodyPr lIns="0" tIns="0" rIns="0" bIns="0" anchor="b" anchorCtr="0"/>
          <a:lstStyle>
            <a:lvl1pPr>
              <a:defRPr sz="900">
                <a:solidFill>
                  <a:schemeClr val="bg1"/>
                </a:solidFill>
              </a:defRPr>
            </a:lvl1pPr>
          </a:lstStyle>
          <a:p>
            <a:fld id="{AF88E988-FB04-AB4E-BE5A-59F242AF7F7A}" type="slidenum">
              <a:rPr lang="en-US" smtClean="0"/>
              <a:pPr/>
              <a:t>‹#›</a:t>
            </a:fld>
            <a:endParaRPr lang="en-US" dirty="0"/>
          </a:p>
        </p:txBody>
      </p:sp>
      <p:sp>
        <p:nvSpPr>
          <p:cNvPr id="8" name="Title 1">
            <a:extLst>
              <a:ext uri="{FF2B5EF4-FFF2-40B4-BE49-F238E27FC236}">
                <a16:creationId xmlns:a16="http://schemas.microsoft.com/office/drawing/2014/main" id="{CC58C650-6083-5745-8A6E-4C36FD2C0A47}"/>
              </a:ext>
            </a:extLst>
          </p:cNvPr>
          <p:cNvSpPr>
            <a:spLocks noGrp="1"/>
          </p:cNvSpPr>
          <p:nvPr>
            <p:ph type="ctrTitle"/>
          </p:nvPr>
        </p:nvSpPr>
        <p:spPr>
          <a:xfrm>
            <a:off x="4432146" y="1409859"/>
            <a:ext cx="4164963" cy="2216160"/>
          </a:xfrm>
        </p:spPr>
        <p:txBody>
          <a:bodyPr lIns="0" tIns="0" rIns="0" bIns="0" anchor="ctr" anchorCtr="0">
            <a:normAutofit/>
          </a:bodyPr>
          <a:lstStyle>
            <a:lvl1pPr algn="r">
              <a:defRPr sz="3500" b="1">
                <a:solidFill>
                  <a:srgbClr val="009FDF"/>
                </a:solidFill>
              </a:defRPr>
            </a:lvl1pPr>
          </a:lstStyle>
          <a:p>
            <a:r>
              <a:rPr lang="en-US" dirty="0"/>
              <a:t>Click to edit Master title style</a:t>
            </a:r>
          </a:p>
        </p:txBody>
      </p:sp>
      <p:pic>
        <p:nvPicPr>
          <p:cNvPr id="10" name="Picture 9">
            <a:extLst>
              <a:ext uri="{FF2B5EF4-FFF2-40B4-BE49-F238E27FC236}">
                <a16:creationId xmlns:a16="http://schemas.microsoft.com/office/drawing/2014/main" id="{8509FC9E-0F4B-1B4D-A3C5-E5F4BD378824}"/>
              </a:ext>
            </a:extLst>
          </p:cNvPr>
          <p:cNvPicPr>
            <a:picLocks noChangeAspect="1"/>
          </p:cNvPicPr>
          <p:nvPr userDrawn="1"/>
        </p:nvPicPr>
        <p:blipFill>
          <a:blip r:embed="rId3"/>
          <a:srcRect/>
          <a:stretch/>
        </p:blipFill>
        <p:spPr>
          <a:xfrm>
            <a:off x="5994527" y="272156"/>
            <a:ext cx="2602583" cy="1009821"/>
          </a:xfrm>
          <a:prstGeom prst="rect">
            <a:avLst/>
          </a:prstGeom>
        </p:spPr>
      </p:pic>
    </p:spTree>
    <p:extLst>
      <p:ext uri="{BB962C8B-B14F-4D97-AF65-F5344CB8AC3E}">
        <p14:creationId xmlns:p14="http://schemas.microsoft.com/office/powerpoint/2010/main" val="17945620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9_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srcRect/>
          <a:stretch/>
        </p:blipFill>
        <p:spPr>
          <a:xfrm>
            <a:off x="820" y="138"/>
            <a:ext cx="9142360" cy="5142577"/>
          </a:xfrm>
          <a:prstGeom prst="rect">
            <a:avLst/>
          </a:prstGeom>
        </p:spPr>
      </p:pic>
      <p:sp>
        <p:nvSpPr>
          <p:cNvPr id="6" name="Slide Number Placeholder 5"/>
          <p:cNvSpPr>
            <a:spLocks noGrp="1"/>
          </p:cNvSpPr>
          <p:nvPr>
            <p:ph type="sldNum" sz="quarter" idx="12"/>
          </p:nvPr>
        </p:nvSpPr>
        <p:spPr>
          <a:xfrm>
            <a:off x="6857476" y="4706038"/>
            <a:ext cx="2133600" cy="273844"/>
          </a:xfrm>
        </p:spPr>
        <p:txBody>
          <a:bodyPr lIns="0" tIns="0" rIns="0" bIns="0" anchor="b" anchorCtr="0"/>
          <a:lstStyle>
            <a:lvl1pPr>
              <a:defRPr sz="900">
                <a:solidFill>
                  <a:schemeClr val="bg1"/>
                </a:solidFill>
              </a:defRPr>
            </a:lvl1pPr>
          </a:lstStyle>
          <a:p>
            <a:fld id="{AF88E988-FB04-AB4E-BE5A-59F242AF7F7A}" type="slidenum">
              <a:rPr lang="en-US" smtClean="0"/>
              <a:pPr/>
              <a:t>‹#›</a:t>
            </a:fld>
            <a:endParaRPr lang="en-US" dirty="0"/>
          </a:p>
        </p:txBody>
      </p:sp>
      <p:sp>
        <p:nvSpPr>
          <p:cNvPr id="8" name="Title 1">
            <a:extLst>
              <a:ext uri="{FF2B5EF4-FFF2-40B4-BE49-F238E27FC236}">
                <a16:creationId xmlns:a16="http://schemas.microsoft.com/office/drawing/2014/main" id="{8B22940C-5546-F24B-8578-318783E24BB4}"/>
              </a:ext>
            </a:extLst>
          </p:cNvPr>
          <p:cNvSpPr>
            <a:spLocks noGrp="1"/>
          </p:cNvSpPr>
          <p:nvPr>
            <p:ph type="ctrTitle"/>
          </p:nvPr>
        </p:nvSpPr>
        <p:spPr>
          <a:xfrm>
            <a:off x="4432146" y="1409859"/>
            <a:ext cx="4164963" cy="2216160"/>
          </a:xfrm>
        </p:spPr>
        <p:txBody>
          <a:bodyPr lIns="0" tIns="0" rIns="0" bIns="0" anchor="ctr" anchorCtr="0">
            <a:normAutofit/>
          </a:bodyPr>
          <a:lstStyle>
            <a:lvl1pPr algn="r">
              <a:defRPr sz="3500" b="1">
                <a:solidFill>
                  <a:srgbClr val="009FDF"/>
                </a:solidFill>
              </a:defRPr>
            </a:lvl1pPr>
          </a:lstStyle>
          <a:p>
            <a:r>
              <a:rPr lang="en-US" dirty="0"/>
              <a:t>Click to edit Master title style</a:t>
            </a:r>
          </a:p>
        </p:txBody>
      </p:sp>
      <p:pic>
        <p:nvPicPr>
          <p:cNvPr id="10" name="Picture 9">
            <a:extLst>
              <a:ext uri="{FF2B5EF4-FFF2-40B4-BE49-F238E27FC236}">
                <a16:creationId xmlns:a16="http://schemas.microsoft.com/office/drawing/2014/main" id="{672DB215-EDF5-DD47-8A1D-1A81BD349D51}"/>
              </a:ext>
            </a:extLst>
          </p:cNvPr>
          <p:cNvPicPr>
            <a:picLocks noChangeAspect="1"/>
          </p:cNvPicPr>
          <p:nvPr userDrawn="1"/>
        </p:nvPicPr>
        <p:blipFill>
          <a:blip r:embed="rId3"/>
          <a:srcRect/>
          <a:stretch/>
        </p:blipFill>
        <p:spPr>
          <a:xfrm>
            <a:off x="5994527" y="272156"/>
            <a:ext cx="2602583" cy="1009821"/>
          </a:xfrm>
          <a:prstGeom prst="rect">
            <a:avLst/>
          </a:prstGeom>
        </p:spPr>
      </p:pic>
    </p:spTree>
    <p:extLst>
      <p:ext uri="{BB962C8B-B14F-4D97-AF65-F5344CB8AC3E}">
        <p14:creationId xmlns:p14="http://schemas.microsoft.com/office/powerpoint/2010/main" val="37708461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srcRect/>
          <a:stretch/>
        </p:blipFill>
        <p:spPr>
          <a:xfrm>
            <a:off x="820" y="138"/>
            <a:ext cx="9142360" cy="5142577"/>
          </a:xfrm>
          <a:prstGeom prst="rect">
            <a:avLst/>
          </a:prstGeom>
        </p:spPr>
      </p:pic>
      <p:sp>
        <p:nvSpPr>
          <p:cNvPr id="6" name="Slide Number Placeholder 5"/>
          <p:cNvSpPr>
            <a:spLocks noGrp="1"/>
          </p:cNvSpPr>
          <p:nvPr>
            <p:ph type="sldNum" sz="quarter" idx="12"/>
          </p:nvPr>
        </p:nvSpPr>
        <p:spPr>
          <a:xfrm>
            <a:off x="6857476" y="4706038"/>
            <a:ext cx="2133600" cy="273844"/>
          </a:xfrm>
        </p:spPr>
        <p:txBody>
          <a:bodyPr lIns="0" tIns="0" rIns="0" bIns="0" anchor="b" anchorCtr="0"/>
          <a:lstStyle>
            <a:lvl1pPr>
              <a:defRPr sz="900">
                <a:solidFill>
                  <a:schemeClr val="bg1"/>
                </a:solidFill>
              </a:defRPr>
            </a:lvl1pPr>
          </a:lstStyle>
          <a:p>
            <a:fld id="{AF88E988-FB04-AB4E-BE5A-59F242AF7F7A}" type="slidenum">
              <a:rPr lang="en-US" smtClean="0"/>
              <a:pPr/>
              <a:t>‹#›</a:t>
            </a:fld>
            <a:endParaRPr lang="en-US" dirty="0"/>
          </a:p>
        </p:txBody>
      </p:sp>
      <p:sp>
        <p:nvSpPr>
          <p:cNvPr id="8" name="Title 1">
            <a:extLst>
              <a:ext uri="{FF2B5EF4-FFF2-40B4-BE49-F238E27FC236}">
                <a16:creationId xmlns:a16="http://schemas.microsoft.com/office/drawing/2014/main" id="{C9DF104E-D5C4-C841-AA26-082A897FC206}"/>
              </a:ext>
            </a:extLst>
          </p:cNvPr>
          <p:cNvSpPr>
            <a:spLocks noGrp="1"/>
          </p:cNvSpPr>
          <p:nvPr>
            <p:ph type="ctrTitle"/>
          </p:nvPr>
        </p:nvSpPr>
        <p:spPr>
          <a:xfrm>
            <a:off x="4432146" y="1409859"/>
            <a:ext cx="4164963" cy="2216160"/>
          </a:xfrm>
        </p:spPr>
        <p:txBody>
          <a:bodyPr lIns="0" tIns="0" rIns="0" bIns="0" anchor="ctr" anchorCtr="0">
            <a:normAutofit/>
          </a:bodyPr>
          <a:lstStyle>
            <a:lvl1pPr algn="r">
              <a:defRPr sz="3500" b="1">
                <a:solidFill>
                  <a:srgbClr val="009FDF"/>
                </a:solidFill>
              </a:defRPr>
            </a:lvl1pPr>
          </a:lstStyle>
          <a:p>
            <a:r>
              <a:rPr lang="en-US" dirty="0"/>
              <a:t>Click to edit Master title style</a:t>
            </a:r>
          </a:p>
        </p:txBody>
      </p:sp>
      <p:pic>
        <p:nvPicPr>
          <p:cNvPr id="10" name="Picture 9">
            <a:extLst>
              <a:ext uri="{FF2B5EF4-FFF2-40B4-BE49-F238E27FC236}">
                <a16:creationId xmlns:a16="http://schemas.microsoft.com/office/drawing/2014/main" id="{C10A6C95-2EA3-3C40-AAC3-CE461300B40B}"/>
              </a:ext>
            </a:extLst>
          </p:cNvPr>
          <p:cNvPicPr>
            <a:picLocks noChangeAspect="1"/>
          </p:cNvPicPr>
          <p:nvPr userDrawn="1"/>
        </p:nvPicPr>
        <p:blipFill>
          <a:blip r:embed="rId3"/>
          <a:srcRect/>
          <a:stretch/>
        </p:blipFill>
        <p:spPr>
          <a:xfrm>
            <a:off x="5994527" y="272156"/>
            <a:ext cx="2602583" cy="1009821"/>
          </a:xfrm>
          <a:prstGeom prst="rect">
            <a:avLst/>
          </a:prstGeom>
        </p:spPr>
      </p:pic>
    </p:spTree>
    <p:extLst>
      <p:ext uri="{BB962C8B-B14F-4D97-AF65-F5344CB8AC3E}">
        <p14:creationId xmlns:p14="http://schemas.microsoft.com/office/powerpoint/2010/main" val="41361784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srcRect/>
          <a:stretch/>
        </p:blipFill>
        <p:spPr>
          <a:xfrm>
            <a:off x="820" y="138"/>
            <a:ext cx="9142359" cy="5142577"/>
          </a:xfrm>
          <a:prstGeom prst="rect">
            <a:avLst/>
          </a:prstGeom>
        </p:spPr>
      </p:pic>
      <p:sp>
        <p:nvSpPr>
          <p:cNvPr id="6" name="Slide Number Placeholder 5"/>
          <p:cNvSpPr>
            <a:spLocks noGrp="1"/>
          </p:cNvSpPr>
          <p:nvPr>
            <p:ph type="sldNum" sz="quarter" idx="12"/>
          </p:nvPr>
        </p:nvSpPr>
        <p:spPr>
          <a:xfrm>
            <a:off x="6857476" y="4706038"/>
            <a:ext cx="2133600" cy="273844"/>
          </a:xfrm>
        </p:spPr>
        <p:txBody>
          <a:bodyPr lIns="0" tIns="0" rIns="0" bIns="0" anchor="b" anchorCtr="0"/>
          <a:lstStyle>
            <a:lvl1pPr>
              <a:defRPr sz="900">
                <a:solidFill>
                  <a:schemeClr val="bg1"/>
                </a:solidFill>
              </a:defRPr>
            </a:lvl1pPr>
          </a:lstStyle>
          <a:p>
            <a:fld id="{AF88E988-FB04-AB4E-BE5A-59F242AF7F7A}" type="slidenum">
              <a:rPr lang="en-US" smtClean="0"/>
              <a:pPr/>
              <a:t>‹#›</a:t>
            </a:fld>
            <a:endParaRPr lang="en-US" dirty="0"/>
          </a:p>
        </p:txBody>
      </p:sp>
      <p:sp>
        <p:nvSpPr>
          <p:cNvPr id="8" name="Title 1">
            <a:extLst>
              <a:ext uri="{FF2B5EF4-FFF2-40B4-BE49-F238E27FC236}">
                <a16:creationId xmlns:a16="http://schemas.microsoft.com/office/drawing/2014/main" id="{470BDB67-DE5C-294A-8901-C0A0681D1510}"/>
              </a:ext>
            </a:extLst>
          </p:cNvPr>
          <p:cNvSpPr>
            <a:spLocks noGrp="1"/>
          </p:cNvSpPr>
          <p:nvPr>
            <p:ph type="ctrTitle"/>
          </p:nvPr>
        </p:nvSpPr>
        <p:spPr>
          <a:xfrm>
            <a:off x="4432146" y="1409859"/>
            <a:ext cx="4164963" cy="2216160"/>
          </a:xfrm>
        </p:spPr>
        <p:txBody>
          <a:bodyPr lIns="0" tIns="0" rIns="0" bIns="0" anchor="ctr" anchorCtr="0">
            <a:normAutofit/>
          </a:bodyPr>
          <a:lstStyle>
            <a:lvl1pPr algn="r">
              <a:defRPr sz="3500" b="1">
                <a:solidFill>
                  <a:srgbClr val="009FDF"/>
                </a:solidFill>
              </a:defRPr>
            </a:lvl1pPr>
          </a:lstStyle>
          <a:p>
            <a:r>
              <a:rPr lang="en-US" dirty="0"/>
              <a:t>Click to edit Master title style</a:t>
            </a:r>
          </a:p>
        </p:txBody>
      </p:sp>
      <p:pic>
        <p:nvPicPr>
          <p:cNvPr id="10" name="Picture 9">
            <a:extLst>
              <a:ext uri="{FF2B5EF4-FFF2-40B4-BE49-F238E27FC236}">
                <a16:creationId xmlns:a16="http://schemas.microsoft.com/office/drawing/2014/main" id="{D0B2C613-6EE2-5444-AE6E-539DCE7034B3}"/>
              </a:ext>
            </a:extLst>
          </p:cNvPr>
          <p:cNvPicPr>
            <a:picLocks noChangeAspect="1"/>
          </p:cNvPicPr>
          <p:nvPr userDrawn="1"/>
        </p:nvPicPr>
        <p:blipFill>
          <a:blip r:embed="rId3"/>
          <a:srcRect/>
          <a:stretch/>
        </p:blipFill>
        <p:spPr>
          <a:xfrm>
            <a:off x="5994527" y="272156"/>
            <a:ext cx="2602583" cy="1009821"/>
          </a:xfrm>
          <a:prstGeom prst="rect">
            <a:avLst/>
          </a:prstGeom>
        </p:spPr>
      </p:pic>
    </p:spTree>
    <p:extLst>
      <p:ext uri="{BB962C8B-B14F-4D97-AF65-F5344CB8AC3E}">
        <p14:creationId xmlns:p14="http://schemas.microsoft.com/office/powerpoint/2010/main" val="3538037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srcRect/>
          <a:stretch/>
        </p:blipFill>
        <p:spPr>
          <a:xfrm>
            <a:off x="820" y="138"/>
            <a:ext cx="9142359" cy="5142576"/>
          </a:xfrm>
          <a:prstGeom prst="rect">
            <a:avLst/>
          </a:prstGeom>
        </p:spPr>
      </p:pic>
      <p:sp>
        <p:nvSpPr>
          <p:cNvPr id="6" name="Slide Number Placeholder 5"/>
          <p:cNvSpPr>
            <a:spLocks noGrp="1"/>
          </p:cNvSpPr>
          <p:nvPr>
            <p:ph type="sldNum" sz="quarter" idx="12"/>
          </p:nvPr>
        </p:nvSpPr>
        <p:spPr>
          <a:xfrm>
            <a:off x="6857476" y="4706038"/>
            <a:ext cx="2133600" cy="273844"/>
          </a:xfrm>
        </p:spPr>
        <p:txBody>
          <a:bodyPr lIns="0" tIns="0" rIns="0" bIns="0" anchor="b" anchorCtr="0"/>
          <a:lstStyle>
            <a:lvl1pPr>
              <a:defRPr sz="900">
                <a:solidFill>
                  <a:schemeClr val="bg1"/>
                </a:solidFill>
              </a:defRPr>
            </a:lvl1pPr>
          </a:lstStyle>
          <a:p>
            <a:fld id="{AF88E988-FB04-AB4E-BE5A-59F242AF7F7A}" type="slidenum">
              <a:rPr lang="en-US" smtClean="0"/>
              <a:pPr/>
              <a:t>‹#›</a:t>
            </a:fld>
            <a:endParaRPr lang="en-US" dirty="0"/>
          </a:p>
        </p:txBody>
      </p:sp>
      <p:sp>
        <p:nvSpPr>
          <p:cNvPr id="8" name="Title 1">
            <a:extLst>
              <a:ext uri="{FF2B5EF4-FFF2-40B4-BE49-F238E27FC236}">
                <a16:creationId xmlns:a16="http://schemas.microsoft.com/office/drawing/2014/main" id="{CA6AECF6-4881-6C4F-B50E-A5354B383620}"/>
              </a:ext>
            </a:extLst>
          </p:cNvPr>
          <p:cNvSpPr>
            <a:spLocks noGrp="1"/>
          </p:cNvSpPr>
          <p:nvPr>
            <p:ph type="ctrTitle"/>
          </p:nvPr>
        </p:nvSpPr>
        <p:spPr>
          <a:xfrm>
            <a:off x="4432146" y="1409859"/>
            <a:ext cx="4164963" cy="2216160"/>
          </a:xfrm>
        </p:spPr>
        <p:txBody>
          <a:bodyPr lIns="0" tIns="0" rIns="0" bIns="0" anchor="ctr" anchorCtr="0">
            <a:normAutofit/>
          </a:bodyPr>
          <a:lstStyle>
            <a:lvl1pPr algn="r">
              <a:defRPr sz="3500" b="1">
                <a:solidFill>
                  <a:srgbClr val="009FDF"/>
                </a:solidFill>
              </a:defRPr>
            </a:lvl1pPr>
          </a:lstStyle>
          <a:p>
            <a:r>
              <a:rPr lang="en-US" dirty="0"/>
              <a:t>Click to edit Master title style</a:t>
            </a:r>
          </a:p>
        </p:txBody>
      </p:sp>
      <p:pic>
        <p:nvPicPr>
          <p:cNvPr id="10" name="Picture 9">
            <a:extLst>
              <a:ext uri="{FF2B5EF4-FFF2-40B4-BE49-F238E27FC236}">
                <a16:creationId xmlns:a16="http://schemas.microsoft.com/office/drawing/2014/main" id="{D8ECDDA5-ADAD-B240-B9C2-A07A7E63BB3B}"/>
              </a:ext>
            </a:extLst>
          </p:cNvPr>
          <p:cNvPicPr>
            <a:picLocks noChangeAspect="1"/>
          </p:cNvPicPr>
          <p:nvPr userDrawn="1"/>
        </p:nvPicPr>
        <p:blipFill>
          <a:blip r:embed="rId3"/>
          <a:srcRect/>
          <a:stretch/>
        </p:blipFill>
        <p:spPr>
          <a:xfrm>
            <a:off x="5994527" y="272156"/>
            <a:ext cx="2602583" cy="1009821"/>
          </a:xfrm>
          <a:prstGeom prst="rect">
            <a:avLst/>
          </a:prstGeom>
        </p:spPr>
      </p:pic>
    </p:spTree>
    <p:extLst>
      <p:ext uri="{BB962C8B-B14F-4D97-AF65-F5344CB8AC3E}">
        <p14:creationId xmlns:p14="http://schemas.microsoft.com/office/powerpoint/2010/main" val="703217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3_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srcRect/>
          <a:stretch/>
        </p:blipFill>
        <p:spPr>
          <a:xfrm>
            <a:off x="1637" y="597"/>
            <a:ext cx="9140725" cy="5141658"/>
          </a:xfrm>
          <a:prstGeom prst="rect">
            <a:avLst/>
          </a:prstGeom>
        </p:spPr>
      </p:pic>
      <p:sp>
        <p:nvSpPr>
          <p:cNvPr id="6" name="Slide Number Placeholder 5"/>
          <p:cNvSpPr>
            <a:spLocks noGrp="1"/>
          </p:cNvSpPr>
          <p:nvPr>
            <p:ph type="sldNum" sz="quarter" idx="12"/>
          </p:nvPr>
        </p:nvSpPr>
        <p:spPr>
          <a:xfrm>
            <a:off x="6857476" y="4706038"/>
            <a:ext cx="2133600" cy="273844"/>
          </a:xfrm>
        </p:spPr>
        <p:txBody>
          <a:bodyPr lIns="0" tIns="0" rIns="0" bIns="0" anchor="b" anchorCtr="0"/>
          <a:lstStyle>
            <a:lvl1pPr>
              <a:defRPr sz="900">
                <a:solidFill>
                  <a:schemeClr val="bg1"/>
                </a:solidFill>
              </a:defRPr>
            </a:lvl1pPr>
          </a:lstStyle>
          <a:p>
            <a:fld id="{AF88E988-FB04-AB4E-BE5A-59F242AF7F7A}" type="slidenum">
              <a:rPr lang="en-US" smtClean="0"/>
              <a:pPr/>
              <a:t>‹#›</a:t>
            </a:fld>
            <a:endParaRPr lang="en-US" dirty="0"/>
          </a:p>
        </p:txBody>
      </p:sp>
      <p:sp>
        <p:nvSpPr>
          <p:cNvPr id="8" name="Title 1">
            <a:extLst>
              <a:ext uri="{FF2B5EF4-FFF2-40B4-BE49-F238E27FC236}">
                <a16:creationId xmlns:a16="http://schemas.microsoft.com/office/drawing/2014/main" id="{04222009-5298-2142-998A-454406CF4B9A}"/>
              </a:ext>
            </a:extLst>
          </p:cNvPr>
          <p:cNvSpPr>
            <a:spLocks noGrp="1"/>
          </p:cNvSpPr>
          <p:nvPr>
            <p:ph type="ctrTitle"/>
          </p:nvPr>
        </p:nvSpPr>
        <p:spPr>
          <a:xfrm>
            <a:off x="4432146" y="1409859"/>
            <a:ext cx="4164963" cy="2216160"/>
          </a:xfrm>
        </p:spPr>
        <p:txBody>
          <a:bodyPr lIns="0" tIns="0" rIns="0" bIns="0" anchor="ctr" anchorCtr="0">
            <a:normAutofit/>
          </a:bodyPr>
          <a:lstStyle>
            <a:lvl1pPr algn="r">
              <a:defRPr sz="3500" b="1">
                <a:solidFill>
                  <a:srgbClr val="009FDF"/>
                </a:solidFill>
              </a:defRPr>
            </a:lvl1pPr>
          </a:lstStyle>
          <a:p>
            <a:r>
              <a:rPr lang="en-US" dirty="0"/>
              <a:t>Click to edit Master title style</a:t>
            </a:r>
          </a:p>
        </p:txBody>
      </p:sp>
      <p:pic>
        <p:nvPicPr>
          <p:cNvPr id="10" name="Picture 9">
            <a:extLst>
              <a:ext uri="{FF2B5EF4-FFF2-40B4-BE49-F238E27FC236}">
                <a16:creationId xmlns:a16="http://schemas.microsoft.com/office/drawing/2014/main" id="{27C3C1EB-1268-3143-9482-0D3142F783B6}"/>
              </a:ext>
            </a:extLst>
          </p:cNvPr>
          <p:cNvPicPr>
            <a:picLocks noChangeAspect="1"/>
          </p:cNvPicPr>
          <p:nvPr userDrawn="1"/>
        </p:nvPicPr>
        <p:blipFill>
          <a:blip r:embed="rId3"/>
          <a:srcRect/>
          <a:stretch/>
        </p:blipFill>
        <p:spPr>
          <a:xfrm>
            <a:off x="5994527" y="272156"/>
            <a:ext cx="2602583" cy="1009821"/>
          </a:xfrm>
          <a:prstGeom prst="rect">
            <a:avLst/>
          </a:prstGeom>
        </p:spPr>
      </p:pic>
    </p:spTree>
    <p:extLst>
      <p:ext uri="{BB962C8B-B14F-4D97-AF65-F5344CB8AC3E}">
        <p14:creationId xmlns:p14="http://schemas.microsoft.com/office/powerpoint/2010/main" val="28907246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5_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srcRect/>
          <a:stretch/>
        </p:blipFill>
        <p:spPr>
          <a:xfrm>
            <a:off x="1637" y="597"/>
            <a:ext cx="9140725" cy="5141657"/>
          </a:xfrm>
          <a:prstGeom prst="rect">
            <a:avLst/>
          </a:prstGeom>
        </p:spPr>
      </p:pic>
      <p:sp>
        <p:nvSpPr>
          <p:cNvPr id="6" name="Slide Number Placeholder 5"/>
          <p:cNvSpPr>
            <a:spLocks noGrp="1"/>
          </p:cNvSpPr>
          <p:nvPr>
            <p:ph type="sldNum" sz="quarter" idx="12"/>
          </p:nvPr>
        </p:nvSpPr>
        <p:spPr>
          <a:xfrm>
            <a:off x="6857476" y="4706038"/>
            <a:ext cx="2133600" cy="273844"/>
          </a:xfrm>
        </p:spPr>
        <p:txBody>
          <a:bodyPr lIns="0" tIns="0" rIns="0" bIns="0" anchor="b" anchorCtr="0"/>
          <a:lstStyle>
            <a:lvl1pPr>
              <a:defRPr sz="900">
                <a:solidFill>
                  <a:schemeClr val="bg1"/>
                </a:solidFill>
              </a:defRPr>
            </a:lvl1pPr>
          </a:lstStyle>
          <a:p>
            <a:fld id="{AF88E988-FB04-AB4E-BE5A-59F242AF7F7A}" type="slidenum">
              <a:rPr lang="en-US" smtClean="0"/>
              <a:pPr/>
              <a:t>‹#›</a:t>
            </a:fld>
            <a:endParaRPr lang="en-US" dirty="0"/>
          </a:p>
        </p:txBody>
      </p:sp>
      <p:sp>
        <p:nvSpPr>
          <p:cNvPr id="8" name="Title 1">
            <a:extLst>
              <a:ext uri="{FF2B5EF4-FFF2-40B4-BE49-F238E27FC236}">
                <a16:creationId xmlns:a16="http://schemas.microsoft.com/office/drawing/2014/main" id="{8CA39D6F-D8F5-7D43-8652-C2D58CEA4C4A}"/>
              </a:ext>
            </a:extLst>
          </p:cNvPr>
          <p:cNvSpPr>
            <a:spLocks noGrp="1"/>
          </p:cNvSpPr>
          <p:nvPr>
            <p:ph type="ctrTitle"/>
          </p:nvPr>
        </p:nvSpPr>
        <p:spPr>
          <a:xfrm>
            <a:off x="4432146" y="1409859"/>
            <a:ext cx="4164963" cy="2216160"/>
          </a:xfrm>
        </p:spPr>
        <p:txBody>
          <a:bodyPr lIns="0" tIns="0" rIns="0" bIns="0" anchor="ctr" anchorCtr="0">
            <a:normAutofit/>
          </a:bodyPr>
          <a:lstStyle>
            <a:lvl1pPr algn="r">
              <a:defRPr sz="3500" b="1">
                <a:solidFill>
                  <a:srgbClr val="009FDF"/>
                </a:solidFill>
              </a:defRPr>
            </a:lvl1pPr>
          </a:lstStyle>
          <a:p>
            <a:r>
              <a:rPr lang="en-US" dirty="0"/>
              <a:t>Click to edit Master title style</a:t>
            </a:r>
          </a:p>
        </p:txBody>
      </p:sp>
      <p:pic>
        <p:nvPicPr>
          <p:cNvPr id="10" name="Picture 9">
            <a:extLst>
              <a:ext uri="{FF2B5EF4-FFF2-40B4-BE49-F238E27FC236}">
                <a16:creationId xmlns:a16="http://schemas.microsoft.com/office/drawing/2014/main" id="{F133E888-40EB-5B49-8A4F-9E8210F1256D}"/>
              </a:ext>
            </a:extLst>
          </p:cNvPr>
          <p:cNvPicPr>
            <a:picLocks noChangeAspect="1"/>
          </p:cNvPicPr>
          <p:nvPr userDrawn="1"/>
        </p:nvPicPr>
        <p:blipFill>
          <a:blip r:embed="rId3"/>
          <a:srcRect/>
          <a:stretch/>
        </p:blipFill>
        <p:spPr>
          <a:xfrm>
            <a:off x="5994527" y="272156"/>
            <a:ext cx="2602583" cy="1009821"/>
          </a:xfrm>
          <a:prstGeom prst="rect">
            <a:avLst/>
          </a:prstGeom>
        </p:spPr>
      </p:pic>
    </p:spTree>
    <p:extLst>
      <p:ext uri="{BB962C8B-B14F-4D97-AF65-F5344CB8AC3E}">
        <p14:creationId xmlns:p14="http://schemas.microsoft.com/office/powerpoint/2010/main" val="11531166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6_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srcRect/>
          <a:stretch/>
        </p:blipFill>
        <p:spPr>
          <a:xfrm>
            <a:off x="1638" y="597"/>
            <a:ext cx="9140723" cy="5141657"/>
          </a:xfrm>
          <a:prstGeom prst="rect">
            <a:avLst/>
          </a:prstGeom>
        </p:spPr>
      </p:pic>
      <p:sp>
        <p:nvSpPr>
          <p:cNvPr id="6" name="Slide Number Placeholder 5"/>
          <p:cNvSpPr>
            <a:spLocks noGrp="1"/>
          </p:cNvSpPr>
          <p:nvPr>
            <p:ph type="sldNum" sz="quarter" idx="12"/>
          </p:nvPr>
        </p:nvSpPr>
        <p:spPr>
          <a:xfrm>
            <a:off x="6857476" y="4706038"/>
            <a:ext cx="2133600" cy="273844"/>
          </a:xfrm>
        </p:spPr>
        <p:txBody>
          <a:bodyPr lIns="0" tIns="0" rIns="0" bIns="0" anchor="b" anchorCtr="0"/>
          <a:lstStyle>
            <a:lvl1pPr>
              <a:defRPr sz="900">
                <a:solidFill>
                  <a:schemeClr val="bg1"/>
                </a:solidFill>
              </a:defRPr>
            </a:lvl1pPr>
          </a:lstStyle>
          <a:p>
            <a:fld id="{AF88E988-FB04-AB4E-BE5A-59F242AF7F7A}" type="slidenum">
              <a:rPr lang="en-US" smtClean="0"/>
              <a:pPr/>
              <a:t>‹#›</a:t>
            </a:fld>
            <a:endParaRPr lang="en-US" dirty="0"/>
          </a:p>
        </p:txBody>
      </p:sp>
      <p:sp>
        <p:nvSpPr>
          <p:cNvPr id="8" name="Title 1">
            <a:extLst>
              <a:ext uri="{FF2B5EF4-FFF2-40B4-BE49-F238E27FC236}">
                <a16:creationId xmlns:a16="http://schemas.microsoft.com/office/drawing/2014/main" id="{4057926D-58DF-BF45-AEBE-DE21EA409B85}"/>
              </a:ext>
            </a:extLst>
          </p:cNvPr>
          <p:cNvSpPr>
            <a:spLocks noGrp="1"/>
          </p:cNvSpPr>
          <p:nvPr>
            <p:ph type="ctrTitle"/>
          </p:nvPr>
        </p:nvSpPr>
        <p:spPr>
          <a:xfrm>
            <a:off x="4432146" y="1409859"/>
            <a:ext cx="4164963" cy="2216160"/>
          </a:xfrm>
        </p:spPr>
        <p:txBody>
          <a:bodyPr lIns="0" tIns="0" rIns="0" bIns="0" anchor="ctr" anchorCtr="0">
            <a:normAutofit/>
          </a:bodyPr>
          <a:lstStyle>
            <a:lvl1pPr algn="r">
              <a:defRPr sz="3500" b="1">
                <a:solidFill>
                  <a:srgbClr val="009FDF"/>
                </a:solidFill>
              </a:defRPr>
            </a:lvl1pPr>
          </a:lstStyle>
          <a:p>
            <a:r>
              <a:rPr lang="en-US" dirty="0"/>
              <a:t>Click to edit Master title style</a:t>
            </a:r>
          </a:p>
        </p:txBody>
      </p:sp>
      <p:pic>
        <p:nvPicPr>
          <p:cNvPr id="10" name="Picture 9">
            <a:extLst>
              <a:ext uri="{FF2B5EF4-FFF2-40B4-BE49-F238E27FC236}">
                <a16:creationId xmlns:a16="http://schemas.microsoft.com/office/drawing/2014/main" id="{C2ED0467-EC06-8242-9F5A-F532E7FD16CB}"/>
              </a:ext>
            </a:extLst>
          </p:cNvPr>
          <p:cNvPicPr>
            <a:picLocks noChangeAspect="1"/>
          </p:cNvPicPr>
          <p:nvPr userDrawn="1"/>
        </p:nvPicPr>
        <p:blipFill>
          <a:blip r:embed="rId3"/>
          <a:srcRect/>
          <a:stretch/>
        </p:blipFill>
        <p:spPr>
          <a:xfrm>
            <a:off x="5994527" y="272156"/>
            <a:ext cx="2602583" cy="1009821"/>
          </a:xfrm>
          <a:prstGeom prst="rect">
            <a:avLst/>
          </a:prstGeom>
        </p:spPr>
      </p:pic>
    </p:spTree>
    <p:extLst>
      <p:ext uri="{BB962C8B-B14F-4D97-AF65-F5344CB8AC3E}">
        <p14:creationId xmlns:p14="http://schemas.microsoft.com/office/powerpoint/2010/main" val="4497895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FF6591D7-21FC-0E42-BC44-0AB4743C6682}"/>
              </a:ext>
            </a:extLst>
          </p:cNvPr>
          <p:cNvPicPr>
            <a:picLocks noChangeAspect="1"/>
          </p:cNvPicPr>
          <p:nvPr userDrawn="1"/>
        </p:nvPicPr>
        <p:blipFill>
          <a:blip r:embed="rId2"/>
          <a:srcRect/>
          <a:stretch/>
        </p:blipFill>
        <p:spPr>
          <a:xfrm>
            <a:off x="6725223" y="165512"/>
            <a:ext cx="2088439" cy="810329"/>
          </a:xfrm>
          <a:prstGeom prst="rect">
            <a:avLst/>
          </a:prstGeom>
        </p:spPr>
      </p:pic>
      <p:pic>
        <p:nvPicPr>
          <p:cNvPr id="14" name="Picture 13" descr="PPT Slide Background6_footer.jp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4344643"/>
            <a:ext cx="9144000" cy="798857"/>
          </a:xfrm>
          <a:prstGeom prst="rect">
            <a:avLst/>
          </a:prstGeom>
        </p:spPr>
      </p:pic>
      <p:sp>
        <p:nvSpPr>
          <p:cNvPr id="15" name="Title 1"/>
          <p:cNvSpPr>
            <a:spLocks noGrp="1"/>
          </p:cNvSpPr>
          <p:nvPr>
            <p:ph type="title"/>
          </p:nvPr>
        </p:nvSpPr>
        <p:spPr>
          <a:xfrm>
            <a:off x="324906" y="294763"/>
            <a:ext cx="6350213" cy="628366"/>
          </a:xfrm>
        </p:spPr>
        <p:txBody>
          <a:bodyPr lIns="0" tIns="0" rIns="0" bIns="0" anchor="b" anchorCtr="0">
            <a:normAutofit/>
          </a:bodyPr>
          <a:lstStyle>
            <a:lvl1pPr algn="l">
              <a:defRPr sz="2200" b="1">
                <a:solidFill>
                  <a:srgbClr val="009FDF"/>
                </a:solidFill>
              </a:defRPr>
            </a:lvl1pPr>
          </a:lstStyle>
          <a:p>
            <a:r>
              <a:rPr lang="en-US" dirty="0"/>
              <a:t>Click to edit Master title style</a:t>
            </a:r>
          </a:p>
        </p:txBody>
      </p:sp>
      <p:sp>
        <p:nvSpPr>
          <p:cNvPr id="16" name="Content Placeholder 2"/>
          <p:cNvSpPr>
            <a:spLocks noGrp="1"/>
          </p:cNvSpPr>
          <p:nvPr>
            <p:ph idx="1"/>
          </p:nvPr>
        </p:nvSpPr>
        <p:spPr>
          <a:xfrm>
            <a:off x="324904" y="1272500"/>
            <a:ext cx="8490491" cy="3200418"/>
          </a:xfrm>
        </p:spPr>
        <p:txBody>
          <a:bodyPr lIns="0" tIns="0" rIns="0" bIns="0">
            <a:normAutofit/>
          </a:bodyPr>
          <a:lstStyle>
            <a:lvl1pPr marL="179388" indent="-179388">
              <a:defRPr sz="2000"/>
            </a:lvl1pPr>
            <a:lvl2pPr marL="449263" indent="-177800">
              <a:defRPr sz="2000"/>
            </a:lvl2pPr>
            <a:lvl3pPr>
              <a:defRPr sz="2000"/>
            </a:lvl3pPr>
            <a:lvl4pPr>
              <a:defRPr sz="2000"/>
            </a:lvl4pPr>
            <a:lvl5pPr>
              <a:defRPr sz="2000"/>
            </a:lvl5pPr>
          </a:lstStyle>
          <a:p>
            <a:pPr lvl="0"/>
            <a:r>
              <a:rPr lang="en-US" dirty="0"/>
              <a:t>Click to edit Master text styles</a:t>
            </a:r>
          </a:p>
          <a:p>
            <a:pPr lvl="1"/>
            <a:r>
              <a:rPr lang="en-US" dirty="0"/>
              <a:t>Second level</a:t>
            </a:r>
          </a:p>
        </p:txBody>
      </p:sp>
      <p:sp>
        <p:nvSpPr>
          <p:cNvPr id="17" name="Slide Number Placeholder 5"/>
          <p:cNvSpPr>
            <a:spLocks noGrp="1"/>
          </p:cNvSpPr>
          <p:nvPr>
            <p:ph type="sldNum" sz="quarter" idx="12"/>
          </p:nvPr>
        </p:nvSpPr>
        <p:spPr>
          <a:xfrm>
            <a:off x="6857476" y="4706038"/>
            <a:ext cx="2133600" cy="273844"/>
          </a:xfrm>
        </p:spPr>
        <p:txBody>
          <a:bodyPr lIns="0" tIns="0" rIns="0" bIns="0" anchor="b" anchorCtr="0"/>
          <a:lstStyle>
            <a:lvl1pPr>
              <a:defRPr sz="900">
                <a:solidFill>
                  <a:schemeClr val="bg1"/>
                </a:solidFill>
              </a:defRPr>
            </a:lvl1pPr>
          </a:lstStyle>
          <a:p>
            <a:fld id="{AF88E988-FB04-AB4E-BE5A-59F242AF7F7A}" type="slidenum">
              <a:rPr lang="en-US" smtClean="0"/>
              <a:pPr/>
              <a:t>‹#›</a:t>
            </a:fld>
            <a:endParaRPr lang="en-US" dirty="0"/>
          </a:p>
        </p:txBody>
      </p:sp>
      <p:cxnSp>
        <p:nvCxnSpPr>
          <p:cNvPr id="19" name="Straight Connector 18"/>
          <p:cNvCxnSpPr>
            <a:cxnSpLocks/>
          </p:cNvCxnSpPr>
          <p:nvPr userDrawn="1"/>
        </p:nvCxnSpPr>
        <p:spPr>
          <a:xfrm>
            <a:off x="324905" y="1104115"/>
            <a:ext cx="8490490" cy="0"/>
          </a:xfrm>
          <a:prstGeom prst="line">
            <a:avLst/>
          </a:prstGeom>
          <a:ln w="15875" cmpd="sng">
            <a:solidFill>
              <a:schemeClr val="tx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294176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itle, Content and Values">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931898" y="1271276"/>
            <a:ext cx="939767" cy="2880000"/>
          </a:xfrm>
          <a:prstGeom prst="rect">
            <a:avLst/>
          </a:prstGeom>
        </p:spPr>
      </p:pic>
      <p:pic>
        <p:nvPicPr>
          <p:cNvPr id="7" name="Picture 6" descr="PPT Slide Background6_footer.jp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4344643"/>
            <a:ext cx="9144000" cy="798857"/>
          </a:xfrm>
          <a:prstGeom prst="rect">
            <a:avLst/>
          </a:prstGeom>
        </p:spPr>
      </p:pic>
      <p:sp>
        <p:nvSpPr>
          <p:cNvPr id="10" name="Slide Number Placeholder 5"/>
          <p:cNvSpPr>
            <a:spLocks noGrp="1"/>
          </p:cNvSpPr>
          <p:nvPr>
            <p:ph type="sldNum" sz="quarter" idx="12"/>
          </p:nvPr>
        </p:nvSpPr>
        <p:spPr>
          <a:xfrm>
            <a:off x="6857476" y="4706038"/>
            <a:ext cx="2133600" cy="273844"/>
          </a:xfrm>
        </p:spPr>
        <p:txBody>
          <a:bodyPr lIns="0" tIns="0" rIns="0" bIns="0" anchor="b" anchorCtr="0"/>
          <a:lstStyle>
            <a:lvl1pPr>
              <a:defRPr sz="900">
                <a:solidFill>
                  <a:schemeClr val="bg1"/>
                </a:solidFill>
              </a:defRPr>
            </a:lvl1pPr>
          </a:lstStyle>
          <a:p>
            <a:fld id="{AF88E988-FB04-AB4E-BE5A-59F242AF7F7A}" type="slidenum">
              <a:rPr lang="en-US" smtClean="0"/>
              <a:pPr/>
              <a:t>‹#›</a:t>
            </a:fld>
            <a:endParaRPr lang="en-US" dirty="0"/>
          </a:p>
        </p:txBody>
      </p:sp>
      <p:pic>
        <p:nvPicPr>
          <p:cNvPr id="11" name="Picture 10">
            <a:extLst>
              <a:ext uri="{FF2B5EF4-FFF2-40B4-BE49-F238E27FC236}">
                <a16:creationId xmlns:a16="http://schemas.microsoft.com/office/drawing/2014/main" id="{6C3352EF-FFD9-B846-8ED2-6414DA4CFEE4}"/>
              </a:ext>
            </a:extLst>
          </p:cNvPr>
          <p:cNvPicPr>
            <a:picLocks noChangeAspect="1"/>
          </p:cNvPicPr>
          <p:nvPr userDrawn="1"/>
        </p:nvPicPr>
        <p:blipFill>
          <a:blip r:embed="rId4"/>
          <a:srcRect/>
          <a:stretch/>
        </p:blipFill>
        <p:spPr>
          <a:xfrm>
            <a:off x="6725223" y="165512"/>
            <a:ext cx="2088439" cy="810329"/>
          </a:xfrm>
          <a:prstGeom prst="rect">
            <a:avLst/>
          </a:prstGeom>
        </p:spPr>
      </p:pic>
      <p:sp>
        <p:nvSpPr>
          <p:cNvPr id="12" name="Title 1">
            <a:extLst>
              <a:ext uri="{FF2B5EF4-FFF2-40B4-BE49-F238E27FC236}">
                <a16:creationId xmlns:a16="http://schemas.microsoft.com/office/drawing/2014/main" id="{C764526F-4FEB-A441-B562-F8B9109DBA49}"/>
              </a:ext>
            </a:extLst>
          </p:cNvPr>
          <p:cNvSpPr>
            <a:spLocks noGrp="1"/>
          </p:cNvSpPr>
          <p:nvPr>
            <p:ph type="title"/>
          </p:nvPr>
        </p:nvSpPr>
        <p:spPr>
          <a:xfrm>
            <a:off x="324906" y="294763"/>
            <a:ext cx="6350213" cy="628366"/>
          </a:xfrm>
        </p:spPr>
        <p:txBody>
          <a:bodyPr lIns="0" tIns="0" rIns="0" bIns="0" anchor="b" anchorCtr="0">
            <a:normAutofit/>
          </a:bodyPr>
          <a:lstStyle>
            <a:lvl1pPr algn="l">
              <a:defRPr sz="2200" b="1">
                <a:solidFill>
                  <a:srgbClr val="009FDF"/>
                </a:solidFill>
              </a:defRPr>
            </a:lvl1pPr>
          </a:lstStyle>
          <a:p>
            <a:r>
              <a:rPr lang="en-US" dirty="0"/>
              <a:t>Click to edit Master title style</a:t>
            </a:r>
          </a:p>
        </p:txBody>
      </p:sp>
      <p:sp>
        <p:nvSpPr>
          <p:cNvPr id="15" name="Content Placeholder 2">
            <a:extLst>
              <a:ext uri="{FF2B5EF4-FFF2-40B4-BE49-F238E27FC236}">
                <a16:creationId xmlns:a16="http://schemas.microsoft.com/office/drawing/2014/main" id="{5C192046-50F6-D949-8511-A2BDA1033D42}"/>
              </a:ext>
            </a:extLst>
          </p:cNvPr>
          <p:cNvSpPr>
            <a:spLocks noGrp="1"/>
          </p:cNvSpPr>
          <p:nvPr>
            <p:ph idx="13"/>
          </p:nvPr>
        </p:nvSpPr>
        <p:spPr>
          <a:xfrm>
            <a:off x="324904" y="1272500"/>
            <a:ext cx="7176169" cy="3200418"/>
          </a:xfrm>
        </p:spPr>
        <p:txBody>
          <a:bodyPr lIns="0" tIns="0" rIns="0" bIns="0">
            <a:normAutofit/>
          </a:bodyPr>
          <a:lstStyle>
            <a:lvl1pPr marL="179388" indent="-179388">
              <a:defRPr sz="2000"/>
            </a:lvl1pPr>
            <a:lvl2pPr marL="449263" indent="-177800">
              <a:defRPr sz="2000"/>
            </a:lvl2pPr>
            <a:lvl3pPr>
              <a:defRPr sz="2000"/>
            </a:lvl3pPr>
            <a:lvl4pPr>
              <a:defRPr sz="2000"/>
            </a:lvl4pPr>
            <a:lvl5pPr>
              <a:defRPr sz="2000"/>
            </a:lvl5pPr>
          </a:lstStyle>
          <a:p>
            <a:pPr lvl="0"/>
            <a:r>
              <a:rPr lang="en-US" dirty="0"/>
              <a:t>Click to edit Master text styles</a:t>
            </a:r>
          </a:p>
          <a:p>
            <a:pPr lvl="1"/>
            <a:r>
              <a:rPr lang="en-US" dirty="0"/>
              <a:t>Second level</a:t>
            </a:r>
          </a:p>
        </p:txBody>
      </p:sp>
      <p:cxnSp>
        <p:nvCxnSpPr>
          <p:cNvPr id="16" name="Straight Connector 15">
            <a:extLst>
              <a:ext uri="{FF2B5EF4-FFF2-40B4-BE49-F238E27FC236}">
                <a16:creationId xmlns:a16="http://schemas.microsoft.com/office/drawing/2014/main" id="{3A65AD49-3D11-DA41-AE9E-0DEAFEB2237B}"/>
              </a:ext>
            </a:extLst>
          </p:cNvPr>
          <p:cNvCxnSpPr>
            <a:cxnSpLocks/>
          </p:cNvCxnSpPr>
          <p:nvPr userDrawn="1"/>
        </p:nvCxnSpPr>
        <p:spPr>
          <a:xfrm>
            <a:off x="324905" y="1104115"/>
            <a:ext cx="8490490" cy="0"/>
          </a:xfrm>
          <a:prstGeom prst="line">
            <a:avLst/>
          </a:prstGeom>
          <a:ln w="15875" cmpd="sng">
            <a:solidFill>
              <a:schemeClr val="tx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27910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Title and Content_Blank">
    <p:spTree>
      <p:nvGrpSpPr>
        <p:cNvPr id="1" name=""/>
        <p:cNvGrpSpPr/>
        <p:nvPr/>
      </p:nvGrpSpPr>
      <p:grpSpPr>
        <a:xfrm>
          <a:off x="0" y="0"/>
          <a:ext cx="0" cy="0"/>
          <a:chOff x="0" y="0"/>
          <a:chExt cx="0" cy="0"/>
        </a:xfrm>
      </p:grpSpPr>
      <p:sp>
        <p:nvSpPr>
          <p:cNvPr id="17" name="Slide Number Placeholder 5"/>
          <p:cNvSpPr>
            <a:spLocks noGrp="1"/>
          </p:cNvSpPr>
          <p:nvPr>
            <p:ph type="sldNum" sz="quarter" idx="12"/>
          </p:nvPr>
        </p:nvSpPr>
        <p:spPr>
          <a:xfrm>
            <a:off x="8109626" y="4706038"/>
            <a:ext cx="881450" cy="273844"/>
          </a:xfrm>
        </p:spPr>
        <p:txBody>
          <a:bodyPr lIns="0" tIns="0" rIns="0" bIns="0" anchor="b" anchorCtr="0"/>
          <a:lstStyle>
            <a:lvl1pPr>
              <a:defRPr sz="900">
                <a:solidFill>
                  <a:schemeClr val="tx1"/>
                </a:solidFill>
              </a:defRPr>
            </a:lvl1pPr>
          </a:lstStyle>
          <a:p>
            <a:fld id="{AF88E988-FB04-AB4E-BE5A-59F242AF7F7A}" type="slidenum">
              <a:rPr lang="en-US" smtClean="0"/>
              <a:pPr/>
              <a:t>‹#›</a:t>
            </a:fld>
            <a:endParaRPr lang="en-US" dirty="0"/>
          </a:p>
        </p:txBody>
      </p:sp>
      <p:pic>
        <p:nvPicPr>
          <p:cNvPr id="6" name="Picture 5">
            <a:extLst>
              <a:ext uri="{FF2B5EF4-FFF2-40B4-BE49-F238E27FC236}">
                <a16:creationId xmlns:a16="http://schemas.microsoft.com/office/drawing/2014/main" id="{B28B8EC1-A9D5-0E46-8373-E18D0E251330}"/>
              </a:ext>
            </a:extLst>
          </p:cNvPr>
          <p:cNvPicPr>
            <a:picLocks noChangeAspect="1"/>
          </p:cNvPicPr>
          <p:nvPr userDrawn="1"/>
        </p:nvPicPr>
        <p:blipFill>
          <a:blip r:embed="rId2"/>
          <a:srcRect/>
          <a:stretch/>
        </p:blipFill>
        <p:spPr>
          <a:xfrm>
            <a:off x="6725223" y="165512"/>
            <a:ext cx="2088439" cy="810329"/>
          </a:xfrm>
          <a:prstGeom prst="rect">
            <a:avLst/>
          </a:prstGeom>
        </p:spPr>
      </p:pic>
      <p:sp>
        <p:nvSpPr>
          <p:cNvPr id="7" name="Title 1">
            <a:extLst>
              <a:ext uri="{FF2B5EF4-FFF2-40B4-BE49-F238E27FC236}">
                <a16:creationId xmlns:a16="http://schemas.microsoft.com/office/drawing/2014/main" id="{37EAFED9-B707-2445-9B40-45673BAC4130}"/>
              </a:ext>
            </a:extLst>
          </p:cNvPr>
          <p:cNvSpPr>
            <a:spLocks noGrp="1"/>
          </p:cNvSpPr>
          <p:nvPr>
            <p:ph type="title"/>
          </p:nvPr>
        </p:nvSpPr>
        <p:spPr>
          <a:xfrm>
            <a:off x="324906" y="294763"/>
            <a:ext cx="6350213" cy="628366"/>
          </a:xfrm>
        </p:spPr>
        <p:txBody>
          <a:bodyPr lIns="0" tIns="0" rIns="0" bIns="0" anchor="b" anchorCtr="0">
            <a:normAutofit/>
          </a:bodyPr>
          <a:lstStyle>
            <a:lvl1pPr algn="l">
              <a:defRPr sz="2200" b="1">
                <a:solidFill>
                  <a:srgbClr val="009FDF"/>
                </a:solidFill>
              </a:defRPr>
            </a:lvl1pPr>
          </a:lstStyle>
          <a:p>
            <a:r>
              <a:rPr lang="en-US" dirty="0"/>
              <a:t>Click to edit Master title style</a:t>
            </a:r>
          </a:p>
        </p:txBody>
      </p:sp>
      <p:sp>
        <p:nvSpPr>
          <p:cNvPr id="9" name="Content Placeholder 2">
            <a:extLst>
              <a:ext uri="{FF2B5EF4-FFF2-40B4-BE49-F238E27FC236}">
                <a16:creationId xmlns:a16="http://schemas.microsoft.com/office/drawing/2014/main" id="{1ECD489C-1F23-6E41-8E35-75F4F5BFD167}"/>
              </a:ext>
            </a:extLst>
          </p:cNvPr>
          <p:cNvSpPr>
            <a:spLocks noGrp="1"/>
          </p:cNvSpPr>
          <p:nvPr>
            <p:ph idx="13"/>
          </p:nvPr>
        </p:nvSpPr>
        <p:spPr>
          <a:xfrm>
            <a:off x="324904" y="1272500"/>
            <a:ext cx="7685501" cy="3200418"/>
          </a:xfrm>
        </p:spPr>
        <p:txBody>
          <a:bodyPr lIns="0" tIns="0" rIns="0" bIns="0">
            <a:normAutofit/>
          </a:bodyPr>
          <a:lstStyle>
            <a:lvl1pPr marL="179388" indent="-179388">
              <a:defRPr sz="2000"/>
            </a:lvl1pPr>
            <a:lvl2pPr marL="449263" indent="-177800">
              <a:defRPr sz="2000"/>
            </a:lvl2pPr>
            <a:lvl3pPr>
              <a:defRPr sz="2000"/>
            </a:lvl3pPr>
            <a:lvl4pPr>
              <a:defRPr sz="2000"/>
            </a:lvl4pPr>
            <a:lvl5pPr>
              <a:defRPr sz="2000"/>
            </a:lvl5pPr>
          </a:lstStyle>
          <a:p>
            <a:pPr lvl="0"/>
            <a:r>
              <a:rPr lang="en-US" dirty="0"/>
              <a:t>Click to edit Master text styles</a:t>
            </a:r>
          </a:p>
          <a:p>
            <a:pPr lvl="1"/>
            <a:r>
              <a:rPr lang="en-US" dirty="0"/>
              <a:t>Second level</a:t>
            </a:r>
          </a:p>
        </p:txBody>
      </p:sp>
      <p:cxnSp>
        <p:nvCxnSpPr>
          <p:cNvPr id="10" name="Straight Connector 9">
            <a:extLst>
              <a:ext uri="{FF2B5EF4-FFF2-40B4-BE49-F238E27FC236}">
                <a16:creationId xmlns:a16="http://schemas.microsoft.com/office/drawing/2014/main" id="{81B38AA8-8907-D844-AF0D-0123CF515ED8}"/>
              </a:ext>
            </a:extLst>
          </p:cNvPr>
          <p:cNvCxnSpPr>
            <a:cxnSpLocks/>
          </p:cNvCxnSpPr>
          <p:nvPr userDrawn="1"/>
        </p:nvCxnSpPr>
        <p:spPr>
          <a:xfrm>
            <a:off x="324905" y="1104115"/>
            <a:ext cx="8490490" cy="0"/>
          </a:xfrm>
          <a:prstGeom prst="line">
            <a:avLst/>
          </a:prstGeom>
          <a:ln w="15875" cmpd="sng">
            <a:solidFill>
              <a:schemeClr val="tx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793391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slideLayout" Target="../slideLayouts/slideLayout16.xml"/><Relationship Id="rId1" Type="http://schemas.openxmlformats.org/officeDocument/2006/relationships/slideLayout" Target="../slideLayouts/slideLayout15.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61053E0-FEA1-2F45-8F6B-D9AF74385F57}" type="datetime3">
              <a:rPr lang="en-GB" smtClean="0"/>
              <a:t>21 February, 2023</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2066355A-084C-D24E-9AD2-7E4FC41EA627}" type="slidenum">
              <a:rPr lang="en-US" smtClean="0"/>
              <a:t>‹#›</a:t>
            </a:fld>
            <a:endParaRPr lang="en-US"/>
          </a:p>
        </p:txBody>
      </p:sp>
    </p:spTree>
    <p:extLst>
      <p:ext uri="{BB962C8B-B14F-4D97-AF65-F5344CB8AC3E}">
        <p14:creationId xmlns:p14="http://schemas.microsoft.com/office/powerpoint/2010/main" val="1081961709"/>
      </p:ext>
    </p:extLst>
  </p:cSld>
  <p:clrMap bg1="lt1" tx1="dk1" bg2="lt2" tx2="dk2" accent1="accent1" accent2="accent2" accent3="accent3" accent4="accent4" accent5="accent5" accent6="accent6" hlink="hlink" folHlink="folHlink"/>
  <p:sldLayoutIdLst>
    <p:sldLayoutId id="2147493473" r:id="rId1"/>
    <p:sldLayoutId id="2147493503" r:id="rId2"/>
    <p:sldLayoutId id="2147493476" r:id="rId3"/>
    <p:sldLayoutId id="2147493504" r:id="rId4"/>
    <p:sldLayoutId id="2147493521" r:id="rId5"/>
    <p:sldLayoutId id="2147493500" r:id="rId6"/>
    <p:sldLayoutId id="2147493502" r:id="rId7"/>
    <p:sldLayoutId id="2147493512" r:id="rId8"/>
    <p:sldLayoutId id="2147493513" r:id="rId9"/>
    <p:sldLayoutId id="2147493514" r:id="rId10"/>
    <p:sldLayoutId id="2147493515" r:id="rId11"/>
    <p:sldLayoutId id="2147493516" r:id="rId12"/>
    <p:sldLayoutId id="2147493522" r:id="rId13"/>
    <p:sldLayoutId id="2147493523" r:id="rId14"/>
  </p:sldLayoutIdLst>
  <p:hf sldNum="0" hdr="0" ft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6375"/>
            <a:ext cx="8229600" cy="85725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200150"/>
            <a:ext cx="8229600" cy="339407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96E76F8D-DA05-D04F-80E2-548D41CFC4B3}" type="datetimeFigureOut">
              <a:rPr lang="en-US" smtClean="0"/>
              <a:t>2/21/2023</a:t>
            </a:fld>
            <a:endParaRPr lang="en-US"/>
          </a:p>
        </p:txBody>
      </p:sp>
      <p:sp>
        <p:nvSpPr>
          <p:cNvPr id="5" name="Footer Placeholder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03AB589F-4B8A-4C43-B1A7-D2BA4FE7C149}" type="slidenum">
              <a:rPr lang="en-US" smtClean="0"/>
              <a:t>‹#›</a:t>
            </a:fld>
            <a:endParaRPr lang="en-US"/>
          </a:p>
        </p:txBody>
      </p:sp>
    </p:spTree>
    <p:extLst>
      <p:ext uri="{BB962C8B-B14F-4D97-AF65-F5344CB8AC3E}">
        <p14:creationId xmlns:p14="http://schemas.microsoft.com/office/powerpoint/2010/main" val="1742177125"/>
      </p:ext>
    </p:extLst>
  </p:cSld>
  <p:clrMap bg1="lt1" tx1="dk1" bg2="lt2" tx2="dk2" accent1="accent1" accent2="accent2" accent3="accent3" accent4="accent4" accent5="accent5" accent6="accent6" hlink="hlink" folHlink="folHlink"/>
  <p:sldLayoutIdLst>
    <p:sldLayoutId id="2147493518" r:id="rId1"/>
    <p:sldLayoutId id="2147493519" r:id="rId2"/>
    <p:sldLayoutId id="2147493520" r:id="rId3"/>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ww.commonsensemedia.org/" TargetMode="External"/><Relationship Id="rId3" Type="http://schemas.openxmlformats.org/officeDocument/2006/relationships/hyperlink" Target="https://talk.iwf.org.uk/children-with-send/" TargetMode="External"/><Relationship Id="rId7" Type="http://schemas.openxmlformats.org/officeDocument/2006/relationships/hyperlink" Target="https://www.internetmatters.org/" TargetMode="External"/><Relationship Id="rId2" Type="http://schemas.openxmlformats.org/officeDocument/2006/relationships/hyperlink" Target="https://saferinternet.org.uk/blog/looking-at-online-safety-with-young-people-with-send-new-resource-from-childnet" TargetMode="External"/><Relationship Id="rId1" Type="http://schemas.openxmlformats.org/officeDocument/2006/relationships/slideLayout" Target="../slideLayouts/slideLayout1.xml"/><Relationship Id="rId6" Type="http://schemas.openxmlformats.org/officeDocument/2006/relationships/hyperlink" Target="http://www.thinkuknow.co.uk/" TargetMode="External"/><Relationship Id="rId5" Type="http://schemas.openxmlformats.org/officeDocument/2006/relationships/hyperlink" Target="https://nationalonlinesafety.com/" TargetMode="External"/><Relationship Id="rId4" Type="http://schemas.openxmlformats.org/officeDocument/2006/relationships/hyperlink" Target="https://www.internetmatters.org/inclusive-digital-safety/advice-for-parents-and-carers/supporting-children-with-send/" TargetMode="External"/><Relationship Id="rId9" Type="http://schemas.openxmlformats.org/officeDocument/2006/relationships/image" Target="../media/image18.png"/></Relationships>
</file>

<file path=ppt/slides/_rels/slide2.xml.rels><?xml version="1.0" encoding="UTF-8" standalone="yes"?>
<Relationships xmlns="http://schemas.openxmlformats.org/package/2006/relationships"><Relationship Id="rId3" Type="http://schemas.openxmlformats.org/officeDocument/2006/relationships/hyperlink" Target="https://www.internetmatters.org/parental-controls/gaming-consoles/roblox-parental-controls/" TargetMode="External"/><Relationship Id="rId2" Type="http://schemas.openxmlformats.org/officeDocument/2006/relationships/image" Target="../media/image19.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hyperlink" Target="https://www.commonsensemedia.org/articles/parents-ultimate-guide-to-discord" TargetMode="External"/><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hyperlink" Target="https://www.childline.org.uk/info-advice/bullying-abuse-safety/online-mobile-safety/remove-nude-image-shared-online/" TargetMode="External"/><Relationship Id="rId2" Type="http://schemas.openxmlformats.org/officeDocument/2006/relationships/image" Target="../media/image22.pn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C5F1D67-3B0F-2148-6BF6-337472DEB29F}"/>
              </a:ext>
            </a:extLst>
          </p:cNvPr>
          <p:cNvSpPr txBox="1"/>
          <p:nvPr/>
        </p:nvSpPr>
        <p:spPr>
          <a:xfrm>
            <a:off x="1020337" y="580072"/>
            <a:ext cx="4332249" cy="369332"/>
          </a:xfrm>
          <a:prstGeom prst="rect">
            <a:avLst/>
          </a:prstGeom>
          <a:solidFill>
            <a:schemeClr val="accent6">
              <a:lumMod val="20000"/>
              <a:lumOff val="80000"/>
            </a:schemeClr>
          </a:solidFill>
        </p:spPr>
        <p:txBody>
          <a:bodyPr wrap="square">
            <a:spAutoFit/>
          </a:bodyPr>
          <a:lstStyle/>
          <a:p>
            <a:r>
              <a:rPr lang="en-GB" sz="1800" b="1" dirty="0">
                <a:effectLst/>
                <a:latin typeface="Calibri" panose="020F0502020204030204" pitchFamily="34" charset="0"/>
                <a:ea typeface="Calibri" panose="020F0502020204030204" pitchFamily="34" charset="0"/>
              </a:rPr>
              <a:t>Useful information for Parents and Schools: </a:t>
            </a:r>
            <a:endParaRPr lang="en-GB" b="1" dirty="0"/>
          </a:p>
        </p:txBody>
      </p:sp>
      <p:sp>
        <p:nvSpPr>
          <p:cNvPr id="8" name="TextBox 7">
            <a:extLst>
              <a:ext uri="{FF2B5EF4-FFF2-40B4-BE49-F238E27FC236}">
                <a16:creationId xmlns:a16="http://schemas.microsoft.com/office/drawing/2014/main" id="{EA6D02D1-036F-C8DF-DD93-7C0CD4BF5D0D}"/>
              </a:ext>
            </a:extLst>
          </p:cNvPr>
          <p:cNvSpPr txBox="1"/>
          <p:nvPr/>
        </p:nvSpPr>
        <p:spPr>
          <a:xfrm>
            <a:off x="512956" y="3438035"/>
            <a:ext cx="8118087" cy="1107996"/>
          </a:xfrm>
          <a:prstGeom prst="rect">
            <a:avLst/>
          </a:prstGeom>
          <a:solidFill>
            <a:schemeClr val="bg1"/>
          </a:solidFill>
        </p:spPr>
        <p:txBody>
          <a:bodyPr wrap="square">
            <a:spAutoFit/>
          </a:bodyPr>
          <a:lstStyle/>
          <a:p>
            <a:r>
              <a:rPr lang="en-GB" sz="1100" b="1" dirty="0">
                <a:effectLst/>
                <a:latin typeface="+mj-lt"/>
                <a:ea typeface="Calibri" panose="020F0502020204030204" pitchFamily="34" charset="0"/>
                <a:cs typeface="Times New Roman" panose="02020603050405020304" pitchFamily="18" charset="0"/>
              </a:rPr>
              <a:t>Special Educational Needs Children:</a:t>
            </a:r>
          </a:p>
          <a:p>
            <a:endParaRPr lang="en-GB" sz="1100" b="1" dirty="0">
              <a:effectLst/>
              <a:latin typeface="+mj-lt"/>
              <a:ea typeface="Calibri" panose="020F0502020204030204" pitchFamily="34" charset="0"/>
              <a:cs typeface="Times New Roman" panose="02020603050405020304" pitchFamily="18" charset="0"/>
            </a:endParaRPr>
          </a:p>
          <a:p>
            <a:r>
              <a:rPr lang="en-GB" sz="1100" dirty="0">
                <a:effectLst/>
                <a:latin typeface="+mj-lt"/>
                <a:ea typeface="Calibri" panose="020F0502020204030204" pitchFamily="34" charset="0"/>
                <a:cs typeface="Times New Roman" panose="02020603050405020304" pitchFamily="18" charset="0"/>
              </a:rPr>
              <a:t>Star TOOLKIT - </a:t>
            </a:r>
            <a:r>
              <a:rPr lang="en-GB" sz="1100" u="sng" dirty="0">
                <a:solidFill>
                  <a:srgbClr val="0563C1"/>
                </a:solidFill>
                <a:effectLst/>
                <a:latin typeface="+mj-lt"/>
                <a:ea typeface="Calibri" panose="020F0502020204030204" pitchFamily="34" charset="0"/>
                <a:cs typeface="Times New Roman" panose="02020603050405020304" pitchFamily="18" charset="0"/>
                <a:hlinkClick r:id="rId2"/>
              </a:rPr>
              <a:t>Looking at online safety with young people with SEND – New resource from </a:t>
            </a:r>
            <a:r>
              <a:rPr lang="en-GB" sz="1100" u="sng" dirty="0" err="1">
                <a:solidFill>
                  <a:srgbClr val="0563C1"/>
                </a:solidFill>
                <a:effectLst/>
                <a:latin typeface="+mj-lt"/>
                <a:ea typeface="Calibri" panose="020F0502020204030204" pitchFamily="34" charset="0"/>
                <a:cs typeface="Times New Roman" panose="02020603050405020304" pitchFamily="18" charset="0"/>
                <a:hlinkClick r:id="rId2"/>
              </a:rPr>
              <a:t>Childnet</a:t>
            </a:r>
            <a:r>
              <a:rPr lang="en-GB" sz="1100" u="sng" dirty="0">
                <a:solidFill>
                  <a:srgbClr val="0563C1"/>
                </a:solidFill>
                <a:effectLst/>
                <a:latin typeface="+mj-lt"/>
                <a:ea typeface="Calibri" panose="020F0502020204030204" pitchFamily="34" charset="0"/>
                <a:cs typeface="Times New Roman" panose="02020603050405020304" pitchFamily="18" charset="0"/>
                <a:hlinkClick r:id="rId2"/>
              </a:rPr>
              <a:t> - UK Safer Internet Centre</a:t>
            </a:r>
            <a:r>
              <a:rPr lang="en-GB" sz="1100" dirty="0">
                <a:effectLst/>
                <a:latin typeface="+mj-lt"/>
                <a:ea typeface="Calibri" panose="020F0502020204030204" pitchFamily="34" charset="0"/>
                <a:cs typeface="Times New Roman" panose="02020603050405020304" pitchFamily="18" charset="0"/>
              </a:rPr>
              <a:t> </a:t>
            </a:r>
          </a:p>
          <a:p>
            <a:r>
              <a:rPr lang="en-GB" sz="1100" dirty="0">
                <a:effectLst/>
                <a:latin typeface="+mj-lt"/>
                <a:ea typeface="Calibri" panose="020F0502020204030204" pitchFamily="34" charset="0"/>
                <a:cs typeface="Times New Roman" panose="02020603050405020304" pitchFamily="18" charset="0"/>
              </a:rPr>
              <a:t>ONLINE ABUSE OF CHILDREN WITH SEND - </a:t>
            </a:r>
            <a:r>
              <a:rPr lang="en-GB" sz="1100" u="sng" dirty="0">
                <a:solidFill>
                  <a:srgbClr val="0563C1"/>
                </a:solidFill>
                <a:effectLst/>
                <a:latin typeface="+mj-lt"/>
                <a:ea typeface="Calibri" panose="020F0502020204030204" pitchFamily="34" charset="0"/>
                <a:cs typeface="Times New Roman" panose="02020603050405020304" pitchFamily="18" charset="0"/>
                <a:hlinkClick r:id="rId3"/>
              </a:rPr>
              <a:t>Children with SEND | TALK Checklist by Internet Watch Foundation (iwf.org.uk)</a:t>
            </a:r>
            <a:endParaRPr lang="en-GB" sz="1100" dirty="0">
              <a:effectLst/>
              <a:latin typeface="+mj-lt"/>
              <a:ea typeface="Calibri" panose="020F0502020204030204" pitchFamily="34" charset="0"/>
              <a:cs typeface="Times New Roman" panose="02020603050405020304" pitchFamily="18" charset="0"/>
            </a:endParaRPr>
          </a:p>
          <a:p>
            <a:r>
              <a:rPr lang="en-GB" sz="1100" dirty="0">
                <a:effectLst/>
                <a:latin typeface="+mj-lt"/>
                <a:ea typeface="Calibri" panose="020F0502020204030204" pitchFamily="34" charset="0"/>
                <a:cs typeface="Times New Roman" panose="02020603050405020304" pitchFamily="18" charset="0"/>
              </a:rPr>
              <a:t>Supporting children and young people with SEND - </a:t>
            </a:r>
            <a:r>
              <a:rPr lang="en-GB" sz="1100" u="sng" dirty="0">
                <a:solidFill>
                  <a:srgbClr val="0563C1"/>
                </a:solidFill>
                <a:effectLst/>
                <a:latin typeface="+mj-lt"/>
                <a:ea typeface="Calibri" panose="020F0502020204030204" pitchFamily="34" charset="0"/>
                <a:cs typeface="Times New Roman" panose="02020603050405020304" pitchFamily="18" charset="0"/>
                <a:hlinkClick r:id="rId4"/>
              </a:rPr>
              <a:t>https://www.internetmatters.org/inclusive-digital-safety/advice-for-parents-and-carers/supporting-children-with-send/</a:t>
            </a:r>
            <a:endParaRPr lang="en-GB" sz="1100" dirty="0">
              <a:effectLst/>
              <a:latin typeface="+mj-lt"/>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DF3FDBA6-1B47-E16F-C608-1E2133A77625}"/>
              </a:ext>
            </a:extLst>
          </p:cNvPr>
          <p:cNvSpPr txBox="1"/>
          <p:nvPr/>
        </p:nvSpPr>
        <p:spPr>
          <a:xfrm>
            <a:off x="512956" y="1542309"/>
            <a:ext cx="4176132" cy="1107996"/>
          </a:xfrm>
          <a:prstGeom prst="rect">
            <a:avLst/>
          </a:prstGeom>
          <a:solidFill>
            <a:schemeClr val="bg1"/>
          </a:solidFill>
        </p:spPr>
        <p:txBody>
          <a:bodyPr wrap="square">
            <a:spAutoFit/>
          </a:bodyPr>
          <a:lstStyle/>
          <a:p>
            <a:r>
              <a:rPr lang="en-GB" sz="1100" b="1" dirty="0">
                <a:solidFill>
                  <a:srgbClr val="222222"/>
                </a:solidFill>
                <a:effectLst/>
                <a:latin typeface="+mj-lt"/>
                <a:ea typeface="Calibri" panose="020F0502020204030204" pitchFamily="34" charset="0"/>
                <a:cs typeface="Times New Roman" panose="02020603050405020304" pitchFamily="18" charset="0"/>
              </a:rPr>
              <a:t>Cyber protect Resources: </a:t>
            </a:r>
          </a:p>
          <a:p>
            <a:endParaRPr lang="en-GB" sz="1100" b="1" dirty="0">
              <a:solidFill>
                <a:srgbClr val="222222"/>
              </a:solidFill>
              <a:effectLst/>
              <a:latin typeface="+mj-lt"/>
              <a:ea typeface="Calibri" panose="020F0502020204030204" pitchFamily="34" charset="0"/>
              <a:cs typeface="Times New Roman" panose="02020603050405020304" pitchFamily="18" charset="0"/>
            </a:endParaRPr>
          </a:p>
          <a:p>
            <a:r>
              <a:rPr lang="en-GB" sz="1100" dirty="0">
                <a:solidFill>
                  <a:srgbClr val="222222"/>
                </a:solidFill>
                <a:effectLst/>
                <a:latin typeface="+mj-lt"/>
                <a:ea typeface="Calibri" panose="020F0502020204030204" pitchFamily="34" charset="0"/>
                <a:cs typeface="Times New Roman" panose="02020603050405020304" pitchFamily="18" charset="0"/>
              </a:rPr>
              <a:t>National Online Safety: </a:t>
            </a:r>
            <a:r>
              <a:rPr lang="en-GB" sz="1100" u="sng" dirty="0">
                <a:solidFill>
                  <a:srgbClr val="0563C1"/>
                </a:solidFill>
                <a:effectLst/>
                <a:latin typeface="+mj-lt"/>
                <a:ea typeface="Calibri" panose="020F0502020204030204" pitchFamily="34" charset="0"/>
                <a:cs typeface="Times New Roman" panose="02020603050405020304" pitchFamily="18" charset="0"/>
                <a:hlinkClick r:id="rId5"/>
              </a:rPr>
              <a:t>https://nationalonlinesafety.com</a:t>
            </a:r>
            <a:endParaRPr lang="en-GB" sz="1100" dirty="0">
              <a:effectLst/>
              <a:latin typeface="+mj-lt"/>
              <a:ea typeface="Calibri" panose="020F0502020204030204" pitchFamily="34" charset="0"/>
              <a:cs typeface="Times New Roman" panose="02020603050405020304" pitchFamily="18" charset="0"/>
            </a:endParaRPr>
          </a:p>
          <a:p>
            <a:r>
              <a:rPr lang="en-GB" sz="1100" dirty="0">
                <a:solidFill>
                  <a:srgbClr val="222222"/>
                </a:solidFill>
                <a:effectLst/>
                <a:latin typeface="+mj-lt"/>
                <a:ea typeface="Calibri" panose="020F0502020204030204" pitchFamily="34" charset="0"/>
                <a:cs typeface="Times New Roman" panose="02020603050405020304" pitchFamily="18" charset="0"/>
              </a:rPr>
              <a:t>Think you know: </a:t>
            </a:r>
            <a:r>
              <a:rPr lang="en-GB" sz="1100" i="1" u="sng" dirty="0">
                <a:solidFill>
                  <a:srgbClr val="0563C1"/>
                </a:solidFill>
                <a:effectLst/>
                <a:latin typeface="+mj-lt"/>
                <a:ea typeface="Calibri" panose="020F0502020204030204" pitchFamily="34" charset="0"/>
                <a:cs typeface="Times New Roman" panose="02020603050405020304" pitchFamily="18" charset="0"/>
                <a:hlinkClick r:id="rId6"/>
              </a:rPr>
              <a:t>www.thinkuknow.co.uk</a:t>
            </a:r>
            <a:r>
              <a:rPr lang="en-GB" sz="1100" i="1" u="sng" dirty="0">
                <a:solidFill>
                  <a:srgbClr val="0563C1"/>
                </a:solidFill>
                <a:effectLst/>
                <a:latin typeface="+mj-lt"/>
                <a:ea typeface="Calibri" panose="020F0502020204030204" pitchFamily="34" charset="0"/>
                <a:cs typeface="Times New Roman" panose="02020603050405020304" pitchFamily="18" charset="0"/>
              </a:rPr>
              <a:t> </a:t>
            </a:r>
          </a:p>
          <a:p>
            <a:r>
              <a:rPr lang="en-GB" sz="1100" dirty="0">
                <a:effectLst/>
                <a:latin typeface="+mj-lt"/>
                <a:ea typeface="Calibri" panose="020F0502020204030204" pitchFamily="34" charset="0"/>
                <a:cs typeface="Times New Roman" panose="02020603050405020304" pitchFamily="18" charset="0"/>
              </a:rPr>
              <a:t>Internet Matters: </a:t>
            </a:r>
            <a:r>
              <a:rPr lang="en-GB" sz="1100" u="sng" dirty="0">
                <a:solidFill>
                  <a:srgbClr val="0563C1"/>
                </a:solidFill>
                <a:effectLst/>
                <a:latin typeface="+mj-lt"/>
                <a:ea typeface="Calibri" panose="020F0502020204030204" pitchFamily="34" charset="0"/>
                <a:cs typeface="Times New Roman" panose="02020603050405020304" pitchFamily="18" charset="0"/>
                <a:hlinkClick r:id="rId7"/>
              </a:rPr>
              <a:t>https://www.internetmatters.org/</a:t>
            </a:r>
            <a:endParaRPr lang="en-GB" sz="1100" dirty="0">
              <a:effectLst/>
              <a:latin typeface="+mj-lt"/>
              <a:ea typeface="Calibri" panose="020F0502020204030204" pitchFamily="34" charset="0"/>
              <a:cs typeface="Times New Roman" panose="02020603050405020304" pitchFamily="18" charset="0"/>
            </a:endParaRPr>
          </a:p>
          <a:p>
            <a:r>
              <a:rPr lang="en-GB" sz="1100" dirty="0">
                <a:effectLst/>
                <a:latin typeface="+mj-lt"/>
                <a:ea typeface="Calibri" panose="020F0502020204030204" pitchFamily="34" charset="0"/>
                <a:cs typeface="Times New Roman" panose="02020603050405020304" pitchFamily="18" charset="0"/>
              </a:rPr>
              <a:t>Common Sense Media: </a:t>
            </a:r>
            <a:r>
              <a:rPr lang="en-GB" sz="1100" u="sng" dirty="0">
                <a:solidFill>
                  <a:srgbClr val="0563C1"/>
                </a:solidFill>
                <a:effectLst/>
                <a:latin typeface="+mj-lt"/>
                <a:ea typeface="Calibri" panose="020F0502020204030204" pitchFamily="34" charset="0"/>
                <a:cs typeface="Times New Roman" panose="02020603050405020304" pitchFamily="18" charset="0"/>
                <a:hlinkClick r:id="rId8"/>
              </a:rPr>
              <a:t>https://www.commonsensemedia.org/</a:t>
            </a:r>
            <a:endParaRPr lang="en-GB" sz="1100" dirty="0">
              <a:effectLst/>
              <a:latin typeface="+mj-lt"/>
              <a:ea typeface="Calibri" panose="020F0502020204030204" pitchFamily="34" charset="0"/>
              <a:cs typeface="Times New Roman" panose="02020603050405020304" pitchFamily="18" charset="0"/>
            </a:endParaRPr>
          </a:p>
        </p:txBody>
      </p:sp>
      <p:pic>
        <p:nvPicPr>
          <p:cNvPr id="12" name="Picture 11">
            <a:extLst>
              <a:ext uri="{FF2B5EF4-FFF2-40B4-BE49-F238E27FC236}">
                <a16:creationId xmlns:a16="http://schemas.microsoft.com/office/drawing/2014/main" id="{5F4E3617-6AAE-1847-61E8-87C496A1B795}"/>
              </a:ext>
            </a:extLst>
          </p:cNvPr>
          <p:cNvPicPr>
            <a:picLocks noChangeAspect="1"/>
          </p:cNvPicPr>
          <p:nvPr/>
        </p:nvPicPr>
        <p:blipFill>
          <a:blip r:embed="rId9"/>
          <a:stretch>
            <a:fillRect/>
          </a:stretch>
        </p:blipFill>
        <p:spPr>
          <a:xfrm>
            <a:off x="5469672" y="1506398"/>
            <a:ext cx="2748775" cy="1931637"/>
          </a:xfrm>
          <a:prstGeom prst="rect">
            <a:avLst/>
          </a:prstGeom>
          <a:ln>
            <a:solidFill>
              <a:schemeClr val="tx1"/>
            </a:solidFill>
          </a:ln>
        </p:spPr>
      </p:pic>
    </p:spTree>
    <p:extLst>
      <p:ext uri="{BB962C8B-B14F-4D97-AF65-F5344CB8AC3E}">
        <p14:creationId xmlns:p14="http://schemas.microsoft.com/office/powerpoint/2010/main" val="32105471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271CA45-AADF-E641-A0DC-AE54ED089CAA}"/>
              </a:ext>
            </a:extLst>
          </p:cNvPr>
          <p:cNvPicPr>
            <a:picLocks noChangeAspect="1"/>
          </p:cNvPicPr>
          <p:nvPr/>
        </p:nvPicPr>
        <p:blipFill>
          <a:blip r:embed="rId2"/>
          <a:stretch>
            <a:fillRect/>
          </a:stretch>
        </p:blipFill>
        <p:spPr>
          <a:xfrm>
            <a:off x="500697" y="1305868"/>
            <a:ext cx="1235640" cy="865961"/>
          </a:xfrm>
          <a:prstGeom prst="rect">
            <a:avLst/>
          </a:prstGeom>
          <a:ln>
            <a:solidFill>
              <a:schemeClr val="tx1"/>
            </a:solidFill>
          </a:ln>
        </p:spPr>
      </p:pic>
      <p:sp>
        <p:nvSpPr>
          <p:cNvPr id="8" name="TextBox 7">
            <a:extLst>
              <a:ext uri="{FF2B5EF4-FFF2-40B4-BE49-F238E27FC236}">
                <a16:creationId xmlns:a16="http://schemas.microsoft.com/office/drawing/2014/main" id="{F88C49BB-127C-FE6D-C1CE-AA301DE4FA5F}"/>
              </a:ext>
            </a:extLst>
          </p:cNvPr>
          <p:cNvSpPr txBox="1"/>
          <p:nvPr/>
        </p:nvSpPr>
        <p:spPr>
          <a:xfrm>
            <a:off x="1895706" y="1084872"/>
            <a:ext cx="6930483" cy="1446550"/>
          </a:xfrm>
          <a:prstGeom prst="rect">
            <a:avLst/>
          </a:prstGeom>
          <a:noFill/>
        </p:spPr>
        <p:txBody>
          <a:bodyPr wrap="square">
            <a:spAutoFit/>
          </a:bodyPr>
          <a:lstStyle/>
          <a:p>
            <a:r>
              <a:rPr lang="en-GB" sz="1100" dirty="0"/>
              <a:t>ROBLOX provides design elements to help budding game creators make and contribute games and activities. Most are free to play once you register and download an installer, and there are plenty to check out. </a:t>
            </a:r>
          </a:p>
          <a:p>
            <a:r>
              <a:rPr lang="en-GB" sz="1100" dirty="0"/>
              <a:t>Users can also chat with and friend each other, join groups, and post on message boards. The games can be inconsistent novice developers make them, so quality can vary and younger kids may find some a bit scary. </a:t>
            </a:r>
          </a:p>
          <a:p>
            <a:r>
              <a:rPr lang="en-GB" sz="1100" dirty="0"/>
              <a:t>Safety features allow parents to limit some of kids' chat and other features by changing their account settings.</a:t>
            </a:r>
          </a:p>
          <a:p>
            <a:r>
              <a:rPr lang="en-GB" sz="1100" dirty="0">
                <a:hlinkClick r:id="rId3"/>
              </a:rPr>
              <a:t>https://www.internetmatters.org/parental-controls/gaming-consoles/roblox-parental-controls/</a:t>
            </a:r>
            <a:r>
              <a:rPr lang="en-GB" sz="1100" dirty="0"/>
              <a:t> </a:t>
            </a:r>
          </a:p>
          <a:p>
            <a:endParaRPr lang="en-GB" sz="1100" dirty="0"/>
          </a:p>
        </p:txBody>
      </p:sp>
      <p:sp>
        <p:nvSpPr>
          <p:cNvPr id="9" name="Rectangle 8">
            <a:extLst>
              <a:ext uri="{FF2B5EF4-FFF2-40B4-BE49-F238E27FC236}">
                <a16:creationId xmlns:a16="http://schemas.microsoft.com/office/drawing/2014/main" id="{62129E90-323C-36E3-4EFE-BF88CF967B7D}"/>
              </a:ext>
            </a:extLst>
          </p:cNvPr>
          <p:cNvSpPr/>
          <p:nvPr/>
        </p:nvSpPr>
        <p:spPr>
          <a:xfrm>
            <a:off x="344580" y="652124"/>
            <a:ext cx="1107996" cy="369332"/>
          </a:xfrm>
          <a:prstGeom prst="rect">
            <a:avLst/>
          </a:prstGeom>
        </p:spPr>
        <p:txBody>
          <a:bodyPr wrap="none">
            <a:spAutoFit/>
          </a:bodyPr>
          <a:lstStyle/>
          <a:p>
            <a:r>
              <a:rPr lang="en-GB" b="1" i="1" dirty="0">
                <a:solidFill>
                  <a:srgbClr val="0070C0"/>
                </a:solidFill>
                <a:effectLst>
                  <a:outerShdw blurRad="38100" dist="38100" dir="2700000" algn="tl">
                    <a:srgbClr val="000000">
                      <a:alpha val="43137"/>
                    </a:srgbClr>
                  </a:outerShdw>
                </a:effectLst>
              </a:rPr>
              <a:t>Gaming </a:t>
            </a:r>
            <a:endParaRPr lang="en-GB" i="1" dirty="0">
              <a:solidFill>
                <a:srgbClr val="0070C0"/>
              </a:solidFill>
              <a:effectLst>
                <a:outerShdw blurRad="38100" dist="38100" dir="2700000" algn="tl">
                  <a:srgbClr val="000000">
                    <a:alpha val="43137"/>
                  </a:srgbClr>
                </a:outerShdw>
              </a:effectLst>
            </a:endParaRPr>
          </a:p>
        </p:txBody>
      </p:sp>
      <p:sp>
        <p:nvSpPr>
          <p:cNvPr id="13" name="TextBox 12">
            <a:extLst>
              <a:ext uri="{FF2B5EF4-FFF2-40B4-BE49-F238E27FC236}">
                <a16:creationId xmlns:a16="http://schemas.microsoft.com/office/drawing/2014/main" id="{4D4DA555-5981-0341-9D53-22C839CB74B7}"/>
              </a:ext>
            </a:extLst>
          </p:cNvPr>
          <p:cNvSpPr txBox="1"/>
          <p:nvPr/>
        </p:nvSpPr>
        <p:spPr>
          <a:xfrm>
            <a:off x="247650" y="3419996"/>
            <a:ext cx="3551662" cy="1323439"/>
          </a:xfrm>
          <a:prstGeom prst="rect">
            <a:avLst/>
          </a:prstGeom>
          <a:solidFill>
            <a:schemeClr val="bg1"/>
          </a:solidFill>
        </p:spPr>
        <p:txBody>
          <a:bodyPr wrap="square">
            <a:spAutoFit/>
          </a:bodyPr>
          <a:lstStyle/>
          <a:p>
            <a:r>
              <a:rPr lang="en-GB" sz="1000" b="1" i="0" dirty="0">
                <a:solidFill>
                  <a:schemeClr val="tx2">
                    <a:lumMod val="75000"/>
                    <a:lumOff val="25000"/>
                  </a:schemeClr>
                </a:solidFill>
                <a:effectLst/>
                <a:latin typeface="Arial" panose="020B0604020202020204" pitchFamily="34" charset="0"/>
              </a:rPr>
              <a:t>Players can use the communication features of Roblox to talk to one other while they are playing. This means that there is a risk of cyberbullying or unwanted contact.</a:t>
            </a:r>
          </a:p>
          <a:p>
            <a:endParaRPr lang="en-GB" sz="1000" b="1" dirty="0">
              <a:solidFill>
                <a:schemeClr val="tx2">
                  <a:lumMod val="75000"/>
                  <a:lumOff val="25000"/>
                </a:schemeClr>
              </a:solidFill>
              <a:latin typeface="Arial" panose="020B0604020202020204" pitchFamily="34" charset="0"/>
            </a:endParaRPr>
          </a:p>
          <a:p>
            <a:r>
              <a:rPr lang="en-GB" sz="1000" b="1" dirty="0">
                <a:solidFill>
                  <a:schemeClr val="tx2">
                    <a:lumMod val="75000"/>
                    <a:lumOff val="25000"/>
                  </a:schemeClr>
                </a:solidFill>
                <a:latin typeface="Arial" panose="020B0604020202020204" pitchFamily="34" charset="0"/>
              </a:rPr>
              <a:t>Links are being shared in the chat rooms which are very appealing and when opened may transfer the kids to webchat rooms like </a:t>
            </a:r>
            <a:r>
              <a:rPr lang="en-GB" sz="1000" b="1" dirty="0" err="1">
                <a:solidFill>
                  <a:schemeClr val="tx2">
                    <a:lumMod val="75000"/>
                    <a:lumOff val="25000"/>
                  </a:schemeClr>
                </a:solidFill>
                <a:latin typeface="Arial" panose="020B0604020202020204" pitchFamily="34" charset="0"/>
              </a:rPr>
              <a:t>Omegle</a:t>
            </a:r>
            <a:r>
              <a:rPr lang="en-GB" sz="1000" b="1" dirty="0">
                <a:solidFill>
                  <a:schemeClr val="tx2">
                    <a:lumMod val="75000"/>
                    <a:lumOff val="25000"/>
                  </a:schemeClr>
                </a:solidFill>
                <a:latin typeface="Arial" panose="020B0604020202020204" pitchFamily="34" charset="0"/>
              </a:rPr>
              <a:t>.</a:t>
            </a:r>
            <a:endParaRPr lang="en-GB" sz="1000" b="1" dirty="0">
              <a:solidFill>
                <a:schemeClr val="tx2">
                  <a:lumMod val="75000"/>
                  <a:lumOff val="25000"/>
                </a:schemeClr>
              </a:solidFill>
              <a:latin typeface="Arial (body)"/>
            </a:endParaRPr>
          </a:p>
        </p:txBody>
      </p:sp>
      <p:sp>
        <p:nvSpPr>
          <p:cNvPr id="15" name="TextBox 14">
            <a:extLst>
              <a:ext uri="{FF2B5EF4-FFF2-40B4-BE49-F238E27FC236}">
                <a16:creationId xmlns:a16="http://schemas.microsoft.com/office/drawing/2014/main" id="{FC254370-E189-FF0F-A133-EBB0F901A3E0}"/>
              </a:ext>
            </a:extLst>
          </p:cNvPr>
          <p:cNvSpPr txBox="1"/>
          <p:nvPr/>
        </p:nvSpPr>
        <p:spPr>
          <a:xfrm>
            <a:off x="4025591" y="2468360"/>
            <a:ext cx="4695770" cy="2292935"/>
          </a:xfrm>
          <a:prstGeom prst="rect">
            <a:avLst/>
          </a:prstGeom>
          <a:solidFill>
            <a:schemeClr val="bg1"/>
          </a:solidFill>
        </p:spPr>
        <p:txBody>
          <a:bodyPr wrap="square">
            <a:spAutoFit/>
          </a:bodyPr>
          <a:lstStyle/>
          <a:p>
            <a:r>
              <a:rPr lang="en-GB" sz="1100" dirty="0"/>
              <a:t>Roblox contains what is known as micro-transaction; when gamers can buy extra, small sized content for the game to enhance or customise their experience. These can be weapons for fighting games, clothes or ‘skins’ in order to look like your favourite characters from other games or franchises.</a:t>
            </a:r>
          </a:p>
          <a:p>
            <a:r>
              <a:rPr lang="en-GB" sz="1100" dirty="0"/>
              <a:t> </a:t>
            </a:r>
          </a:p>
          <a:p>
            <a:r>
              <a:rPr lang="en-GB" sz="1100" dirty="0"/>
              <a:t>Older teens (aged between 13-18) are hacking accounts that have previously made purchases for such content and are locking the user out, asking for money or just stealing items (in game) that are rare and worth a lot of money. Extortion, bullying and theft have been found to occur on this game and we have seen items worth £1000s to the online community which make it attractive to criminals and pose risk to your child.</a:t>
            </a:r>
          </a:p>
        </p:txBody>
      </p:sp>
      <p:sp>
        <p:nvSpPr>
          <p:cNvPr id="17" name="TextBox 16">
            <a:extLst>
              <a:ext uri="{FF2B5EF4-FFF2-40B4-BE49-F238E27FC236}">
                <a16:creationId xmlns:a16="http://schemas.microsoft.com/office/drawing/2014/main" id="{9E13B517-2D5D-A776-D8E7-CF8F7FD4DC53}"/>
              </a:ext>
            </a:extLst>
          </p:cNvPr>
          <p:cNvSpPr txBox="1"/>
          <p:nvPr/>
        </p:nvSpPr>
        <p:spPr>
          <a:xfrm>
            <a:off x="2570356" y="114058"/>
            <a:ext cx="3055434" cy="646331"/>
          </a:xfrm>
          <a:prstGeom prst="rect">
            <a:avLst/>
          </a:prstGeom>
          <a:noFill/>
        </p:spPr>
        <p:txBody>
          <a:bodyPr wrap="square">
            <a:spAutoFit/>
          </a:bodyPr>
          <a:lstStyle/>
          <a:p>
            <a:pPr algn="ctr"/>
            <a:r>
              <a:rPr lang="en-GB" b="1" i="1" dirty="0">
                <a:solidFill>
                  <a:srgbClr val="0070C0"/>
                </a:solidFill>
                <a:effectLst>
                  <a:outerShdw blurRad="38100" dist="38100" dir="2700000" algn="tl">
                    <a:srgbClr val="000000">
                      <a:alpha val="43137"/>
                    </a:srgbClr>
                  </a:outerShdw>
                </a:effectLst>
              </a:rPr>
              <a:t>Newsletter February 2023</a:t>
            </a:r>
          </a:p>
          <a:p>
            <a:pPr algn="ctr"/>
            <a:r>
              <a:rPr lang="en-GB" b="1" i="1" dirty="0">
                <a:solidFill>
                  <a:srgbClr val="0070C0"/>
                </a:solidFill>
                <a:effectLst>
                  <a:outerShdw blurRad="38100" dist="38100" dir="2700000" algn="tl">
                    <a:srgbClr val="000000">
                      <a:alpha val="43137"/>
                    </a:srgbClr>
                  </a:outerShdw>
                </a:effectLst>
              </a:rPr>
              <a:t>Online Apps and Gaming </a:t>
            </a:r>
            <a:endParaRPr lang="en-GB" i="1" dirty="0">
              <a:solidFill>
                <a:srgbClr val="0070C0"/>
              </a:solidFill>
              <a:effectLst>
                <a:outerShdw blurRad="38100" dist="38100" dir="2700000" algn="tl">
                  <a:srgbClr val="000000">
                    <a:alpha val="43137"/>
                  </a:srgbClr>
                </a:outerShdw>
              </a:effectLst>
            </a:endParaRPr>
          </a:p>
        </p:txBody>
      </p:sp>
      <p:sp>
        <p:nvSpPr>
          <p:cNvPr id="21" name="TextBox 20">
            <a:extLst>
              <a:ext uri="{FF2B5EF4-FFF2-40B4-BE49-F238E27FC236}">
                <a16:creationId xmlns:a16="http://schemas.microsoft.com/office/drawing/2014/main" id="{19F7F70C-80FA-724A-11E1-77A015F1CEAC}"/>
              </a:ext>
            </a:extLst>
          </p:cNvPr>
          <p:cNvSpPr txBox="1"/>
          <p:nvPr/>
        </p:nvSpPr>
        <p:spPr>
          <a:xfrm>
            <a:off x="175630" y="2571750"/>
            <a:ext cx="3551663" cy="769441"/>
          </a:xfrm>
          <a:prstGeom prst="rect">
            <a:avLst/>
          </a:prstGeom>
          <a:noFill/>
        </p:spPr>
        <p:txBody>
          <a:bodyPr wrap="square">
            <a:spAutoFit/>
          </a:bodyPr>
          <a:lstStyle/>
          <a:p>
            <a:r>
              <a:rPr lang="en-GB" sz="1100" b="0" i="0" dirty="0">
                <a:solidFill>
                  <a:srgbClr val="111111"/>
                </a:solidFill>
                <a:effectLst/>
                <a:latin typeface="+mj-lt"/>
              </a:rPr>
              <a:t>There is no official age that kids can play Roblox, but Common Sense Media rates the platform safe for users</a:t>
            </a:r>
            <a:r>
              <a:rPr lang="en-GB" sz="1100" b="1" i="0" dirty="0">
                <a:solidFill>
                  <a:srgbClr val="111111"/>
                </a:solidFill>
                <a:effectLst/>
                <a:latin typeface="+mj-lt"/>
              </a:rPr>
              <a:t> 13+</a:t>
            </a:r>
            <a:r>
              <a:rPr lang="en-GB" sz="1100" b="0" i="0" dirty="0">
                <a:solidFill>
                  <a:srgbClr val="111111"/>
                </a:solidFill>
                <a:effectLst/>
                <a:latin typeface="+mj-lt"/>
              </a:rPr>
              <a:t> "based on continuing challenges with problematic content. </a:t>
            </a:r>
            <a:endParaRPr lang="en-GB" sz="1100" dirty="0">
              <a:latin typeface="+mj-lt"/>
            </a:endParaRPr>
          </a:p>
        </p:txBody>
      </p:sp>
    </p:spTree>
    <p:extLst>
      <p:ext uri="{BB962C8B-B14F-4D97-AF65-F5344CB8AC3E}">
        <p14:creationId xmlns:p14="http://schemas.microsoft.com/office/powerpoint/2010/main" val="980043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0215EEA-0D4B-9D36-C28D-C2A08F2C395E}"/>
              </a:ext>
            </a:extLst>
          </p:cNvPr>
          <p:cNvPicPr>
            <a:picLocks noChangeAspect="1"/>
          </p:cNvPicPr>
          <p:nvPr/>
        </p:nvPicPr>
        <p:blipFill>
          <a:blip r:embed="rId2"/>
          <a:stretch>
            <a:fillRect/>
          </a:stretch>
        </p:blipFill>
        <p:spPr>
          <a:xfrm>
            <a:off x="372145" y="1333591"/>
            <a:ext cx="1982441" cy="1115123"/>
          </a:xfrm>
          <a:prstGeom prst="rect">
            <a:avLst/>
          </a:prstGeom>
          <a:ln>
            <a:solidFill>
              <a:schemeClr val="tx1"/>
            </a:solidFill>
          </a:ln>
        </p:spPr>
      </p:pic>
      <p:sp>
        <p:nvSpPr>
          <p:cNvPr id="8" name="Rectangle 7">
            <a:extLst>
              <a:ext uri="{FF2B5EF4-FFF2-40B4-BE49-F238E27FC236}">
                <a16:creationId xmlns:a16="http://schemas.microsoft.com/office/drawing/2014/main" id="{C3791F6A-A179-F770-5DFC-7B3770955BB0}"/>
              </a:ext>
            </a:extLst>
          </p:cNvPr>
          <p:cNvSpPr/>
          <p:nvPr/>
        </p:nvSpPr>
        <p:spPr>
          <a:xfrm>
            <a:off x="2422506" y="1313920"/>
            <a:ext cx="5539466" cy="1615827"/>
          </a:xfrm>
          <a:prstGeom prst="rect">
            <a:avLst/>
          </a:prstGeom>
          <a:solidFill>
            <a:schemeClr val="bg1"/>
          </a:solidFill>
        </p:spPr>
        <p:txBody>
          <a:bodyPr wrap="square">
            <a:spAutoFit/>
          </a:bodyPr>
          <a:lstStyle/>
          <a:p>
            <a:r>
              <a:rPr lang="en-GB" sz="1100" dirty="0"/>
              <a:t>“In this open-world action game, players assume the role of three criminals whose storylines intersect within the fictional city of Los Santos. Players can switch between each character to follow his storyline, completing missions that often include criminal activities (e.g., stealing cars, executing heists, assassinating targets).</a:t>
            </a:r>
          </a:p>
          <a:p>
            <a:endParaRPr lang="en-GB" sz="1100" dirty="0"/>
          </a:p>
          <a:p>
            <a:r>
              <a:rPr lang="en-GB" sz="1100" dirty="0"/>
              <a:t>The game includes depictions of sexual material/activity: implied fellatio and masturbation; various sex acts that the player’s character procures from a prostitute -while no nudity is depicted in these sequences, different sexual moaning sounds can be heard.”</a:t>
            </a:r>
          </a:p>
        </p:txBody>
      </p:sp>
      <p:sp>
        <p:nvSpPr>
          <p:cNvPr id="9" name="Rectangle 8">
            <a:extLst>
              <a:ext uri="{FF2B5EF4-FFF2-40B4-BE49-F238E27FC236}">
                <a16:creationId xmlns:a16="http://schemas.microsoft.com/office/drawing/2014/main" id="{35E247BF-AD70-C2C9-5321-6B17ECCD35E0}"/>
              </a:ext>
            </a:extLst>
          </p:cNvPr>
          <p:cNvSpPr/>
          <p:nvPr/>
        </p:nvSpPr>
        <p:spPr>
          <a:xfrm>
            <a:off x="255369" y="652124"/>
            <a:ext cx="1107996" cy="369332"/>
          </a:xfrm>
          <a:prstGeom prst="rect">
            <a:avLst/>
          </a:prstGeom>
        </p:spPr>
        <p:txBody>
          <a:bodyPr wrap="none">
            <a:spAutoFit/>
          </a:bodyPr>
          <a:lstStyle/>
          <a:p>
            <a:r>
              <a:rPr lang="en-GB" b="1" i="1" dirty="0">
                <a:solidFill>
                  <a:srgbClr val="0070C0"/>
                </a:solidFill>
                <a:effectLst>
                  <a:outerShdw blurRad="38100" dist="38100" dir="2700000" algn="tl">
                    <a:srgbClr val="000000">
                      <a:alpha val="43137"/>
                    </a:srgbClr>
                  </a:outerShdw>
                </a:effectLst>
              </a:rPr>
              <a:t>Gaming </a:t>
            </a:r>
            <a:endParaRPr lang="en-GB" i="1" dirty="0">
              <a:solidFill>
                <a:srgbClr val="0070C0"/>
              </a:solidFill>
              <a:effectLst>
                <a:outerShdw blurRad="38100" dist="38100" dir="2700000" algn="tl">
                  <a:srgbClr val="000000">
                    <a:alpha val="43137"/>
                  </a:srgbClr>
                </a:outerShdw>
              </a:effectLst>
            </a:endParaRPr>
          </a:p>
        </p:txBody>
      </p:sp>
      <p:sp>
        <p:nvSpPr>
          <p:cNvPr id="13" name="Rectangle 12">
            <a:extLst>
              <a:ext uri="{FF2B5EF4-FFF2-40B4-BE49-F238E27FC236}">
                <a16:creationId xmlns:a16="http://schemas.microsoft.com/office/drawing/2014/main" id="{2000F7A6-A9A2-7BB3-F6DA-6EA1E0C1BB85}"/>
              </a:ext>
            </a:extLst>
          </p:cNvPr>
          <p:cNvSpPr/>
          <p:nvPr/>
        </p:nvSpPr>
        <p:spPr>
          <a:xfrm>
            <a:off x="1091711" y="2472318"/>
            <a:ext cx="713673" cy="369332"/>
          </a:xfrm>
          <a:prstGeom prst="rect">
            <a:avLst/>
          </a:prstGeom>
          <a:solidFill>
            <a:schemeClr val="bg1"/>
          </a:solidFill>
        </p:spPr>
        <p:txBody>
          <a:bodyPr wrap="square">
            <a:spAutoFit/>
          </a:bodyPr>
          <a:lstStyle/>
          <a:p>
            <a:r>
              <a:rPr lang="en-GB" b="1" dirty="0"/>
              <a:t>18+</a:t>
            </a:r>
            <a:endParaRPr lang="en-GB"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5" name="TextBox 14">
            <a:extLst>
              <a:ext uri="{FF2B5EF4-FFF2-40B4-BE49-F238E27FC236}">
                <a16:creationId xmlns:a16="http://schemas.microsoft.com/office/drawing/2014/main" id="{C2DC33EA-46EC-0E6C-231E-8795B69E9632}"/>
              </a:ext>
            </a:extLst>
          </p:cNvPr>
          <p:cNvSpPr txBox="1"/>
          <p:nvPr/>
        </p:nvSpPr>
        <p:spPr>
          <a:xfrm>
            <a:off x="3767691" y="2818767"/>
            <a:ext cx="4032587" cy="1954381"/>
          </a:xfrm>
          <a:prstGeom prst="rect">
            <a:avLst/>
          </a:prstGeom>
          <a:solidFill>
            <a:schemeClr val="bg1"/>
          </a:solidFill>
        </p:spPr>
        <p:txBody>
          <a:bodyPr wrap="square">
            <a:spAutoFit/>
          </a:bodyPr>
          <a:lstStyle/>
          <a:p>
            <a:r>
              <a:rPr lang="en-GB" sz="1100" dirty="0"/>
              <a:t>Downloadable content (DLC) surrounding drugs and heists etc. has become available.  It is extra content that is based on drug running, drug empire building and gang wars surrounding territorial control. Players are encouraged to take out competitors drug labs and resources to then collect these materials for yourself to build (and create/make) your own drug business etc. </a:t>
            </a:r>
          </a:p>
          <a:p>
            <a:r>
              <a:rPr lang="en-GB" sz="1100" dirty="0"/>
              <a:t> </a:t>
            </a:r>
          </a:p>
          <a:p>
            <a:r>
              <a:rPr lang="en-GB" sz="1100" dirty="0"/>
              <a:t>This is encouraging young people to learn about the ins and outs of the drug trade (based in America), albeit fabricated and exaggerated but encouraging non-the-less. </a:t>
            </a:r>
          </a:p>
        </p:txBody>
      </p:sp>
      <p:sp>
        <p:nvSpPr>
          <p:cNvPr id="18" name="TextBox 17">
            <a:extLst>
              <a:ext uri="{FF2B5EF4-FFF2-40B4-BE49-F238E27FC236}">
                <a16:creationId xmlns:a16="http://schemas.microsoft.com/office/drawing/2014/main" id="{DC940448-94F5-2F05-53C3-9BF9411B23FC}"/>
              </a:ext>
            </a:extLst>
          </p:cNvPr>
          <p:cNvSpPr txBox="1"/>
          <p:nvPr/>
        </p:nvSpPr>
        <p:spPr>
          <a:xfrm rot="20625047">
            <a:off x="402295" y="3370426"/>
            <a:ext cx="2694440" cy="769441"/>
          </a:xfrm>
          <a:prstGeom prst="rect">
            <a:avLst/>
          </a:prstGeom>
          <a:solidFill>
            <a:schemeClr val="bg1"/>
          </a:solidFill>
        </p:spPr>
        <p:txBody>
          <a:bodyPr wrap="square">
            <a:spAutoFit/>
          </a:bodyPr>
          <a:lstStyle/>
          <a:p>
            <a:r>
              <a:rPr lang="en-GB" sz="1100" b="1" i="1" dirty="0"/>
              <a:t>Children in Year 3 and 4 are playing this game.</a:t>
            </a:r>
          </a:p>
          <a:p>
            <a:r>
              <a:rPr lang="en-GB" sz="1100" b="1" i="1" dirty="0"/>
              <a:t>One of the most popular games for Primary Aged Children!</a:t>
            </a:r>
          </a:p>
        </p:txBody>
      </p:sp>
      <p:sp>
        <p:nvSpPr>
          <p:cNvPr id="20" name="TextBox 19">
            <a:extLst>
              <a:ext uri="{FF2B5EF4-FFF2-40B4-BE49-F238E27FC236}">
                <a16:creationId xmlns:a16="http://schemas.microsoft.com/office/drawing/2014/main" id="{50CB0184-6416-2E9C-3046-B7E159ABC446}"/>
              </a:ext>
            </a:extLst>
          </p:cNvPr>
          <p:cNvSpPr txBox="1"/>
          <p:nvPr/>
        </p:nvSpPr>
        <p:spPr>
          <a:xfrm>
            <a:off x="1300575" y="723285"/>
            <a:ext cx="4089580" cy="261610"/>
          </a:xfrm>
          <a:prstGeom prst="rect">
            <a:avLst/>
          </a:prstGeom>
          <a:noFill/>
        </p:spPr>
        <p:txBody>
          <a:bodyPr wrap="square">
            <a:spAutoFit/>
          </a:bodyPr>
          <a:lstStyle/>
          <a:p>
            <a:r>
              <a:rPr lang="en-GB" sz="1100" b="1" i="0" dirty="0">
                <a:solidFill>
                  <a:srgbClr val="FF0000"/>
                </a:solidFill>
                <a:effectLst/>
                <a:latin typeface="+mj-lt"/>
              </a:rPr>
              <a:t>Crime, violence, sex, drugs, and alcohol = not for kids.</a:t>
            </a:r>
            <a:endParaRPr lang="en-GB" sz="1100" b="1" dirty="0">
              <a:solidFill>
                <a:srgbClr val="FF0000"/>
              </a:solidFill>
              <a:latin typeface="+mj-lt"/>
            </a:endParaRPr>
          </a:p>
        </p:txBody>
      </p:sp>
    </p:spTree>
    <p:extLst>
      <p:ext uri="{BB962C8B-B14F-4D97-AF65-F5344CB8AC3E}">
        <p14:creationId xmlns:p14="http://schemas.microsoft.com/office/powerpoint/2010/main" val="12716689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D1C06B0-3788-0F14-7165-98B7DAA9176B}"/>
              </a:ext>
            </a:extLst>
          </p:cNvPr>
          <p:cNvPicPr>
            <a:picLocks noChangeAspect="1"/>
          </p:cNvPicPr>
          <p:nvPr/>
        </p:nvPicPr>
        <p:blipFill>
          <a:blip r:embed="rId2"/>
          <a:stretch>
            <a:fillRect/>
          </a:stretch>
        </p:blipFill>
        <p:spPr>
          <a:xfrm>
            <a:off x="361194" y="1182300"/>
            <a:ext cx="1375511" cy="1375511"/>
          </a:xfrm>
          <a:prstGeom prst="rect">
            <a:avLst/>
          </a:prstGeom>
        </p:spPr>
      </p:pic>
      <p:sp>
        <p:nvSpPr>
          <p:cNvPr id="5" name="Rectangle 4">
            <a:extLst>
              <a:ext uri="{FF2B5EF4-FFF2-40B4-BE49-F238E27FC236}">
                <a16:creationId xmlns:a16="http://schemas.microsoft.com/office/drawing/2014/main" id="{77EC3FD0-AAF1-855C-825F-9E010D792ED7}"/>
              </a:ext>
            </a:extLst>
          </p:cNvPr>
          <p:cNvSpPr/>
          <p:nvPr/>
        </p:nvSpPr>
        <p:spPr>
          <a:xfrm>
            <a:off x="1809858" y="1400695"/>
            <a:ext cx="5974326" cy="938719"/>
          </a:xfrm>
          <a:prstGeom prst="rect">
            <a:avLst/>
          </a:prstGeom>
          <a:solidFill>
            <a:schemeClr val="bg1"/>
          </a:solidFill>
        </p:spPr>
        <p:txBody>
          <a:bodyPr wrap="square">
            <a:spAutoFit/>
          </a:bodyPr>
          <a:lstStyle/>
          <a:p>
            <a:r>
              <a:rPr lang="en-GB" sz="1100" b="1" dirty="0"/>
              <a:t>Discord</a:t>
            </a:r>
            <a:r>
              <a:rPr lang="en-GB" sz="1100" dirty="0"/>
              <a:t> is the easiest way to talk over voice, video, and text. Talk, chat, hang out, and stay close with your friends and communities. With the right privacy settings and monitoring, it's easy to use Discord safely. However, there's always a risk when it comes to sites and apps with open chat. The safest way to use </a:t>
            </a:r>
            <a:r>
              <a:rPr lang="en-GB" sz="1100" b="1" dirty="0"/>
              <a:t>Discord</a:t>
            </a:r>
            <a:r>
              <a:rPr lang="en-GB" sz="1100" dirty="0"/>
              <a:t> is to only accept friend requests and participate in private servers with people you already know.</a:t>
            </a:r>
            <a:r>
              <a:rPr lang="en-GB" sz="1100" b="1" dirty="0">
                <a:solidFill>
                  <a:srgbClr val="202124"/>
                </a:solidFill>
                <a:ea typeface="Calibri" panose="020F0502020204030204" pitchFamily="34" charset="0"/>
                <a:cs typeface="Times New Roman" panose="02020603050405020304" pitchFamily="18" charset="0"/>
              </a:rPr>
              <a:t> </a:t>
            </a:r>
            <a:endParaRPr lang="en-GB" sz="11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118089A2-42D3-F015-6E76-9819B83749AE}"/>
              </a:ext>
            </a:extLst>
          </p:cNvPr>
          <p:cNvSpPr txBox="1"/>
          <p:nvPr/>
        </p:nvSpPr>
        <p:spPr>
          <a:xfrm>
            <a:off x="278781" y="481620"/>
            <a:ext cx="1531077" cy="369332"/>
          </a:xfrm>
          <a:prstGeom prst="rect">
            <a:avLst/>
          </a:prstGeom>
          <a:noFill/>
        </p:spPr>
        <p:txBody>
          <a:bodyPr wrap="square">
            <a:spAutoFit/>
          </a:bodyPr>
          <a:lstStyle/>
          <a:p>
            <a:r>
              <a:rPr lang="en-GB" b="1" i="1" dirty="0">
                <a:solidFill>
                  <a:srgbClr val="0070C0"/>
                </a:solidFill>
                <a:effectLst>
                  <a:outerShdw blurRad="38100" dist="38100" dir="2700000" algn="tl">
                    <a:srgbClr val="000000">
                      <a:alpha val="43137"/>
                    </a:srgbClr>
                  </a:outerShdw>
                </a:effectLst>
              </a:rPr>
              <a:t>Gaming </a:t>
            </a:r>
            <a:endParaRPr lang="en-GB" i="1" dirty="0">
              <a:solidFill>
                <a:srgbClr val="0070C0"/>
              </a:solidFill>
              <a:effectLst>
                <a:outerShdw blurRad="38100" dist="38100" dir="2700000" algn="tl">
                  <a:srgbClr val="000000">
                    <a:alpha val="43137"/>
                  </a:srgbClr>
                </a:outerShdw>
              </a:effectLst>
            </a:endParaRPr>
          </a:p>
        </p:txBody>
      </p:sp>
      <p:sp>
        <p:nvSpPr>
          <p:cNvPr id="9" name="TextBox 8">
            <a:extLst>
              <a:ext uri="{FF2B5EF4-FFF2-40B4-BE49-F238E27FC236}">
                <a16:creationId xmlns:a16="http://schemas.microsoft.com/office/drawing/2014/main" id="{2533AB63-077A-0A03-F124-36F70BA1346B}"/>
              </a:ext>
            </a:extLst>
          </p:cNvPr>
          <p:cNvSpPr txBox="1"/>
          <p:nvPr/>
        </p:nvSpPr>
        <p:spPr>
          <a:xfrm>
            <a:off x="278781" y="2728308"/>
            <a:ext cx="2074126" cy="1446550"/>
          </a:xfrm>
          <a:prstGeom prst="rect">
            <a:avLst/>
          </a:prstGeom>
          <a:noFill/>
        </p:spPr>
        <p:txBody>
          <a:bodyPr wrap="square">
            <a:spAutoFit/>
          </a:bodyPr>
          <a:lstStyle/>
          <a:p>
            <a:r>
              <a:rPr lang="en-GB" sz="1100" b="0" i="0" dirty="0">
                <a:solidFill>
                  <a:srgbClr val="3A3A3A"/>
                </a:solidFill>
                <a:effectLst/>
                <a:latin typeface="+mj-lt"/>
              </a:rPr>
              <a:t>Discord requires that users be at least </a:t>
            </a:r>
            <a:r>
              <a:rPr lang="en-GB" sz="1100" b="1" i="0" dirty="0">
                <a:solidFill>
                  <a:srgbClr val="3A3A3A"/>
                </a:solidFill>
                <a:effectLst/>
                <a:latin typeface="+mj-lt"/>
              </a:rPr>
              <a:t>13 years old</a:t>
            </a:r>
            <a:r>
              <a:rPr lang="en-GB" sz="1100" b="0" i="0" dirty="0">
                <a:solidFill>
                  <a:srgbClr val="3A3A3A"/>
                </a:solidFill>
                <a:effectLst/>
                <a:latin typeface="+mj-lt"/>
              </a:rPr>
              <a:t>, although they do not verify users' age upon signup. Common Sense Media also recommends that Discord users be at least 13 due to its open chat.</a:t>
            </a:r>
            <a:endParaRPr lang="en-GB" sz="1100" dirty="0">
              <a:latin typeface="+mj-lt"/>
            </a:endParaRPr>
          </a:p>
        </p:txBody>
      </p:sp>
      <p:sp>
        <p:nvSpPr>
          <p:cNvPr id="11" name="TextBox 10">
            <a:extLst>
              <a:ext uri="{FF2B5EF4-FFF2-40B4-BE49-F238E27FC236}">
                <a16:creationId xmlns:a16="http://schemas.microsoft.com/office/drawing/2014/main" id="{41ACE4EF-879A-3685-AC43-8FA06962262B}"/>
              </a:ext>
            </a:extLst>
          </p:cNvPr>
          <p:cNvSpPr txBox="1"/>
          <p:nvPr/>
        </p:nvSpPr>
        <p:spPr>
          <a:xfrm>
            <a:off x="1388327" y="567806"/>
            <a:ext cx="4572000" cy="261610"/>
          </a:xfrm>
          <a:prstGeom prst="rect">
            <a:avLst/>
          </a:prstGeom>
          <a:noFill/>
        </p:spPr>
        <p:txBody>
          <a:bodyPr wrap="square">
            <a:spAutoFit/>
          </a:bodyPr>
          <a:lstStyle/>
          <a:p>
            <a:r>
              <a:rPr lang="en-GB" sz="1100" b="1" i="0" dirty="0">
                <a:solidFill>
                  <a:srgbClr val="3A3A3A"/>
                </a:solidFill>
                <a:effectLst/>
                <a:latin typeface="+mj-lt"/>
              </a:rPr>
              <a:t>Each server on Discord has both text and voice channels. </a:t>
            </a:r>
            <a:endParaRPr lang="en-GB" sz="1100" b="1" dirty="0">
              <a:latin typeface="+mj-lt"/>
            </a:endParaRPr>
          </a:p>
        </p:txBody>
      </p:sp>
      <p:sp>
        <p:nvSpPr>
          <p:cNvPr id="13" name="TextBox 12">
            <a:extLst>
              <a:ext uri="{FF2B5EF4-FFF2-40B4-BE49-F238E27FC236}">
                <a16:creationId xmlns:a16="http://schemas.microsoft.com/office/drawing/2014/main" id="{7EC64383-5DE3-D1A8-25BE-E52B9FF7E3BA}"/>
              </a:ext>
            </a:extLst>
          </p:cNvPr>
          <p:cNvSpPr txBox="1"/>
          <p:nvPr/>
        </p:nvSpPr>
        <p:spPr>
          <a:xfrm>
            <a:off x="3674327" y="2708645"/>
            <a:ext cx="4014439" cy="1446550"/>
          </a:xfrm>
          <a:prstGeom prst="rect">
            <a:avLst/>
          </a:prstGeom>
          <a:noFill/>
        </p:spPr>
        <p:txBody>
          <a:bodyPr wrap="square">
            <a:spAutoFit/>
          </a:bodyPr>
          <a:lstStyle/>
          <a:p>
            <a:r>
              <a:rPr lang="en-GB" sz="1100" dirty="0"/>
              <a:t>Discord is the chatting platform where gamers generally find like-minded people to share their game or chat with. </a:t>
            </a:r>
          </a:p>
          <a:p>
            <a:endParaRPr lang="en-GB" sz="1100" dirty="0"/>
          </a:p>
          <a:p>
            <a:r>
              <a:rPr lang="en-GB" sz="1100" dirty="0"/>
              <a:t>After the pandemic, it became a hotspot for non-gamers due to its fun and exciting features. </a:t>
            </a:r>
          </a:p>
          <a:p>
            <a:endParaRPr lang="en-GB" sz="1100" dirty="0"/>
          </a:p>
          <a:p>
            <a:r>
              <a:rPr lang="en-GB" sz="1100" dirty="0"/>
              <a:t>Online predators have been known to use this chat facility to groom young people.</a:t>
            </a:r>
          </a:p>
        </p:txBody>
      </p:sp>
      <p:sp>
        <p:nvSpPr>
          <p:cNvPr id="15" name="TextBox 14">
            <a:extLst>
              <a:ext uri="{FF2B5EF4-FFF2-40B4-BE49-F238E27FC236}">
                <a16:creationId xmlns:a16="http://schemas.microsoft.com/office/drawing/2014/main" id="{F379A788-9630-0D88-4809-7DA8AD35508E}"/>
              </a:ext>
            </a:extLst>
          </p:cNvPr>
          <p:cNvSpPr txBox="1"/>
          <p:nvPr/>
        </p:nvSpPr>
        <p:spPr>
          <a:xfrm>
            <a:off x="1490685" y="4228235"/>
            <a:ext cx="5769392" cy="769441"/>
          </a:xfrm>
          <a:prstGeom prst="rect">
            <a:avLst/>
          </a:prstGeom>
          <a:solidFill>
            <a:schemeClr val="bg1"/>
          </a:solidFill>
        </p:spPr>
        <p:txBody>
          <a:bodyPr wrap="square">
            <a:spAutoFit/>
          </a:bodyPr>
          <a:lstStyle/>
          <a:p>
            <a:r>
              <a:rPr lang="en-GB" sz="1100" b="1" i="1" dirty="0"/>
              <a:t>Discord is very popular in primary and secondary school students!!.</a:t>
            </a:r>
          </a:p>
          <a:p>
            <a:r>
              <a:rPr lang="en-GB" sz="1100" b="1" i="1" dirty="0"/>
              <a:t>Cases in our force area of children being groomed online on Discord; sending inappropriate photographs of themselves or being sent inappropriate content to watch. </a:t>
            </a:r>
          </a:p>
        </p:txBody>
      </p:sp>
      <p:sp>
        <p:nvSpPr>
          <p:cNvPr id="17" name="TextBox 16">
            <a:extLst>
              <a:ext uri="{FF2B5EF4-FFF2-40B4-BE49-F238E27FC236}">
                <a16:creationId xmlns:a16="http://schemas.microsoft.com/office/drawing/2014/main" id="{24B795E8-8E74-679F-2BEE-F665596C4D26}"/>
              </a:ext>
            </a:extLst>
          </p:cNvPr>
          <p:cNvSpPr txBox="1"/>
          <p:nvPr/>
        </p:nvSpPr>
        <p:spPr>
          <a:xfrm>
            <a:off x="2352907" y="2279348"/>
            <a:ext cx="5048142" cy="261610"/>
          </a:xfrm>
          <a:prstGeom prst="rect">
            <a:avLst/>
          </a:prstGeom>
          <a:noFill/>
        </p:spPr>
        <p:txBody>
          <a:bodyPr wrap="square">
            <a:spAutoFit/>
          </a:bodyPr>
          <a:lstStyle/>
          <a:p>
            <a:r>
              <a:rPr lang="en-GB" sz="1100" dirty="0">
                <a:hlinkClick r:id="rId3"/>
              </a:rPr>
              <a:t>https://www.commonsensemedia.org/articles/parents-ultimate-guide-to-discord</a:t>
            </a:r>
            <a:r>
              <a:rPr lang="en-GB" sz="1100" dirty="0"/>
              <a:t> </a:t>
            </a:r>
          </a:p>
        </p:txBody>
      </p:sp>
    </p:spTree>
    <p:extLst>
      <p:ext uri="{BB962C8B-B14F-4D97-AF65-F5344CB8AC3E}">
        <p14:creationId xmlns:p14="http://schemas.microsoft.com/office/powerpoint/2010/main" val="6397107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ED0CA7A-1DB6-3F4D-E38B-C8998FE402F2}"/>
              </a:ext>
            </a:extLst>
          </p:cNvPr>
          <p:cNvPicPr>
            <a:picLocks noChangeAspect="1"/>
          </p:cNvPicPr>
          <p:nvPr/>
        </p:nvPicPr>
        <p:blipFill>
          <a:blip r:embed="rId2"/>
          <a:stretch>
            <a:fillRect/>
          </a:stretch>
        </p:blipFill>
        <p:spPr>
          <a:xfrm>
            <a:off x="197306" y="1662866"/>
            <a:ext cx="1711227" cy="1426022"/>
          </a:xfrm>
          <a:prstGeom prst="rect">
            <a:avLst/>
          </a:prstGeom>
        </p:spPr>
      </p:pic>
      <p:sp>
        <p:nvSpPr>
          <p:cNvPr id="6" name="Rectangle 5">
            <a:extLst>
              <a:ext uri="{FF2B5EF4-FFF2-40B4-BE49-F238E27FC236}">
                <a16:creationId xmlns:a16="http://schemas.microsoft.com/office/drawing/2014/main" id="{CB3EFA9E-4F04-7E21-7DFC-A52EDEE40286}"/>
              </a:ext>
            </a:extLst>
          </p:cNvPr>
          <p:cNvSpPr/>
          <p:nvPr/>
        </p:nvSpPr>
        <p:spPr>
          <a:xfrm>
            <a:off x="1951463" y="1070498"/>
            <a:ext cx="5870072" cy="3308598"/>
          </a:xfrm>
          <a:prstGeom prst="rect">
            <a:avLst/>
          </a:prstGeom>
          <a:solidFill>
            <a:schemeClr val="bg1"/>
          </a:solidFill>
        </p:spPr>
        <p:txBody>
          <a:bodyPr wrap="square">
            <a:spAutoFit/>
          </a:bodyPr>
          <a:lstStyle/>
          <a:p>
            <a:r>
              <a:rPr lang="en-GB" sz="1100" b="1" dirty="0"/>
              <a:t>How does Report Remove work? </a:t>
            </a:r>
          </a:p>
          <a:p>
            <a:endParaRPr lang="en-GB" sz="1100" b="1" dirty="0"/>
          </a:p>
          <a:p>
            <a:pPr>
              <a:buFont typeface="+mj-lt"/>
              <a:buAutoNum type="arabicPeriod"/>
            </a:pPr>
            <a:r>
              <a:rPr lang="en-GB" sz="1100" dirty="0"/>
              <a:t> Young people aged 13+ are first directed to </a:t>
            </a:r>
            <a:r>
              <a:rPr lang="en-GB" sz="1100" dirty="0" err="1"/>
              <a:t>Yoti</a:t>
            </a:r>
            <a:r>
              <a:rPr lang="en-GB" sz="1100" dirty="0"/>
              <a:t> to verify their age using ID (our legal remit means we can only remove images of children.) Children aged under 13 do not need to prove their age. </a:t>
            </a:r>
          </a:p>
          <a:p>
            <a:pPr>
              <a:buFont typeface="+mj-lt"/>
              <a:buAutoNum type="arabicPeriod"/>
            </a:pPr>
            <a:endParaRPr lang="en-GB" sz="1100" dirty="0"/>
          </a:p>
          <a:p>
            <a:pPr>
              <a:buFont typeface="+mj-lt"/>
              <a:buAutoNum type="arabicPeriod"/>
            </a:pPr>
            <a:r>
              <a:rPr lang="en-GB" sz="1100" dirty="0"/>
              <a:t> Once children have proved they are younger than 18, they are prompted to create a Childline account, which allows them to be safeguarded and supported throughout the process. </a:t>
            </a:r>
          </a:p>
          <a:p>
            <a:pPr>
              <a:buFont typeface="+mj-lt"/>
              <a:buAutoNum type="arabicPeriod"/>
            </a:pPr>
            <a:endParaRPr lang="en-GB" sz="1100" dirty="0"/>
          </a:p>
          <a:p>
            <a:pPr>
              <a:buFont typeface="+mj-lt"/>
              <a:buAutoNum type="arabicPeriod"/>
            </a:pPr>
            <a:r>
              <a:rPr lang="en-GB" sz="1100" dirty="0"/>
              <a:t> Young people are then taken to a dedicated IWF portal where they can securely upload images, videos or URLs (website addresses). </a:t>
            </a:r>
          </a:p>
          <a:p>
            <a:pPr>
              <a:buFont typeface="+mj-lt"/>
              <a:buAutoNum type="arabicPeriod"/>
            </a:pPr>
            <a:endParaRPr lang="en-GB" sz="1100" dirty="0"/>
          </a:p>
          <a:p>
            <a:pPr>
              <a:buFont typeface="+mj-lt"/>
              <a:buAutoNum type="arabicPeriod"/>
            </a:pPr>
            <a:r>
              <a:rPr lang="en-GB" sz="1100" dirty="0"/>
              <a:t> IWF analysts assess the reported content and take action if it meets the threshold of illegality*. The content is given a unique digital fingerprint (a hash) which is then shared with internet companies to help prevent the imagery from being uploaded or redistributed online. </a:t>
            </a:r>
          </a:p>
          <a:p>
            <a:pPr>
              <a:buFont typeface="+mj-lt"/>
              <a:buAutoNum type="arabicPeriod"/>
            </a:pPr>
            <a:endParaRPr lang="en-GB" sz="1100" dirty="0"/>
          </a:p>
          <a:p>
            <a:pPr>
              <a:buFont typeface="+mj-lt"/>
              <a:buAutoNum type="arabicPeriod"/>
            </a:pPr>
            <a:r>
              <a:rPr lang="en-GB" sz="1100" dirty="0"/>
              <a:t> The outcome will be conveyed to Childline who will then contact the young person via their Childline account to keep them updated and offer further support. </a:t>
            </a:r>
            <a:endParaRPr lang="en-GB" sz="1100" dirty="0">
              <a:effectLst/>
            </a:endParaRPr>
          </a:p>
        </p:txBody>
      </p:sp>
      <p:sp>
        <p:nvSpPr>
          <p:cNvPr id="8" name="Rectangle 7">
            <a:extLst>
              <a:ext uri="{FF2B5EF4-FFF2-40B4-BE49-F238E27FC236}">
                <a16:creationId xmlns:a16="http://schemas.microsoft.com/office/drawing/2014/main" id="{D591AB5E-C8FE-E23D-3830-643D64FC0E2C}"/>
              </a:ext>
            </a:extLst>
          </p:cNvPr>
          <p:cNvSpPr/>
          <p:nvPr/>
        </p:nvSpPr>
        <p:spPr>
          <a:xfrm>
            <a:off x="344211" y="389683"/>
            <a:ext cx="2640466" cy="323165"/>
          </a:xfrm>
          <a:prstGeom prst="rect">
            <a:avLst/>
          </a:prstGeom>
        </p:spPr>
        <p:txBody>
          <a:bodyPr wrap="none">
            <a:spAutoFit/>
          </a:bodyPr>
          <a:lstStyle/>
          <a:p>
            <a:r>
              <a:rPr lang="en-GB" sz="1500" b="1" i="1" dirty="0">
                <a:solidFill>
                  <a:srgbClr val="0070C0"/>
                </a:solidFill>
                <a:effectLst>
                  <a:outerShdw blurRad="38100" dist="38100" dir="2700000" algn="tl">
                    <a:srgbClr val="000000">
                      <a:alpha val="43137"/>
                    </a:srgbClr>
                  </a:outerShdw>
                </a:effectLst>
              </a:rPr>
              <a:t>Report Remove - Childline </a:t>
            </a:r>
            <a:endParaRPr lang="en-GB" sz="1500" i="1" dirty="0">
              <a:solidFill>
                <a:srgbClr val="0070C0"/>
              </a:solidFill>
              <a:effectLst>
                <a:outerShdw blurRad="38100" dist="38100" dir="2700000" algn="tl">
                  <a:srgbClr val="000000">
                    <a:alpha val="43137"/>
                  </a:srgbClr>
                </a:outerShdw>
              </a:effectLst>
            </a:endParaRPr>
          </a:p>
        </p:txBody>
      </p:sp>
      <p:sp>
        <p:nvSpPr>
          <p:cNvPr id="10" name="TextBox 9">
            <a:extLst>
              <a:ext uri="{FF2B5EF4-FFF2-40B4-BE49-F238E27FC236}">
                <a16:creationId xmlns:a16="http://schemas.microsoft.com/office/drawing/2014/main" id="{DD8B6B74-8E2D-FE8E-BCE0-E2F3D7DC2023}"/>
              </a:ext>
            </a:extLst>
          </p:cNvPr>
          <p:cNvSpPr txBox="1"/>
          <p:nvPr/>
        </p:nvSpPr>
        <p:spPr>
          <a:xfrm>
            <a:off x="344211" y="4459747"/>
            <a:ext cx="8313235" cy="276999"/>
          </a:xfrm>
          <a:prstGeom prst="rect">
            <a:avLst/>
          </a:prstGeom>
          <a:solidFill>
            <a:schemeClr val="bg1"/>
          </a:solidFill>
        </p:spPr>
        <p:txBody>
          <a:bodyPr wrap="square">
            <a:spAutoFit/>
          </a:bodyPr>
          <a:lstStyle/>
          <a:p>
            <a:r>
              <a:rPr lang="en-GB" sz="1200" dirty="0">
                <a:hlinkClick r:id="rId3"/>
              </a:rPr>
              <a:t>https://www.childline.org.uk/info-advice/bullying-abuse-safety/online-mobile-safety/remove-nude-image-shared-online/</a:t>
            </a:r>
            <a:r>
              <a:rPr lang="en-GB" sz="1200" dirty="0"/>
              <a:t> </a:t>
            </a:r>
          </a:p>
        </p:txBody>
      </p:sp>
    </p:spTree>
    <p:extLst>
      <p:ext uri="{BB962C8B-B14F-4D97-AF65-F5344CB8AC3E}">
        <p14:creationId xmlns:p14="http://schemas.microsoft.com/office/powerpoint/2010/main" val="1186542611"/>
      </p:ext>
    </p:extLst>
  </p:cSld>
  <p:clrMapOvr>
    <a:masterClrMapping/>
  </p:clrMapOvr>
</p:sld>
</file>

<file path=ppt/theme/theme1.xml><?xml version="1.0" encoding="utf-8"?>
<a:theme xmlns:a="http://schemas.openxmlformats.org/drawingml/2006/main" name="1_Office Theme">
  <a:themeElements>
    <a:clrScheme name="ASP 2018 Colour Palette">
      <a:dk1>
        <a:sysClr val="windowText" lastClr="000000"/>
      </a:dk1>
      <a:lt1>
        <a:sysClr val="window" lastClr="FFFFFF"/>
      </a:lt1>
      <a:dk2>
        <a:srgbClr val="141B4D"/>
      </a:dk2>
      <a:lt2>
        <a:srgbClr val="EEECE1"/>
      </a:lt2>
      <a:accent1>
        <a:srgbClr val="009FDF"/>
      </a:accent1>
      <a:accent2>
        <a:srgbClr val="003D97"/>
      </a:accent2>
      <a:accent3>
        <a:srgbClr val="00BF6F"/>
      </a:accent3>
      <a:accent4>
        <a:srgbClr val="9B26A2"/>
      </a:accent4>
      <a:accent5>
        <a:srgbClr val="F9423A"/>
      </a:accent5>
      <a:accent6>
        <a:srgbClr val="F2A9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Custom Design">
  <a:themeElements>
    <a:clrScheme name="ASP 2018 Colour Palette">
      <a:dk1>
        <a:sysClr val="windowText" lastClr="000000"/>
      </a:dk1>
      <a:lt1>
        <a:sysClr val="window" lastClr="FFFFFF"/>
      </a:lt1>
      <a:dk2>
        <a:srgbClr val="141B4D"/>
      </a:dk2>
      <a:lt2>
        <a:srgbClr val="EEECE1"/>
      </a:lt2>
      <a:accent1>
        <a:srgbClr val="009FDF"/>
      </a:accent1>
      <a:accent2>
        <a:srgbClr val="003D97"/>
      </a:accent2>
      <a:accent3>
        <a:srgbClr val="00BF6F"/>
      </a:accent3>
      <a:accent4>
        <a:srgbClr val="9B26A2"/>
      </a:accent4>
      <a:accent5>
        <a:srgbClr val="F9423A"/>
      </a:accent5>
      <a:accent6>
        <a:srgbClr val="F2A9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DE64AEEDD9B7A4D93545ACBE97D4615" ma:contentTypeVersion="2" ma:contentTypeDescription="Create a new document." ma:contentTypeScope="" ma:versionID="f49002b78e3a4a71b814eef46a983816">
  <xsd:schema xmlns:xsd="http://www.w3.org/2001/XMLSchema" xmlns:xs="http://www.w3.org/2001/XMLSchema" xmlns:p="http://schemas.microsoft.com/office/2006/metadata/properties" xmlns:ns2="http://schemas.microsoft.com/sharepoint/v3/fields" targetNamespace="http://schemas.microsoft.com/office/2006/metadata/properties" ma:root="true" ma:fieldsID="38f6db2dd0d9a0cf6a8dc37be32b365b" ns2:_="">
    <xsd:import namespace="http://schemas.microsoft.com/sharepoint/v3/fields"/>
    <xsd:element name="properties">
      <xsd:complexType>
        <xsd:sequence>
          <xsd:element name="documentManagement">
            <xsd:complexType>
              <xsd:all>
                <xsd:element ref="ns2:_Status" minOccurs="0"/>
                <xsd:element ref="ns2:_Vers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_Status" ma:index="8" nillable="true" ma:displayName="Status" ma:default="Not Started" ma:internalName="_Status">
      <xsd:simpleType>
        <xsd:union memberTypes="dms:Text">
          <xsd:simpleType>
            <xsd:restriction base="dms:Choice">
              <xsd:enumeration value="Not Started"/>
              <xsd:enumeration value="Draft"/>
              <xsd:enumeration value="Reviewed"/>
              <xsd:enumeration value="Scheduled"/>
              <xsd:enumeration value="Published"/>
              <xsd:enumeration value="Final"/>
              <xsd:enumeration value="Expired"/>
            </xsd:restriction>
          </xsd:simpleType>
        </xsd:union>
      </xsd:simpleType>
    </xsd:element>
    <xsd:element name="_Version" ma:index="9" nillable="true" ma:displayName="Version" ma:internalName="_Version">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ma:displayName="Status"/>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Version xmlns="http://schemas.microsoft.com/sharepoint/v3/fields" xsi:nil="true"/>
    <_Status xmlns="http://schemas.microsoft.com/sharepoint/v3/fields">Not Started</_Status>
  </documentManagement>
</p:properties>
</file>

<file path=customXml/itemProps1.xml><?xml version="1.0" encoding="utf-8"?>
<ds:datastoreItem xmlns:ds="http://schemas.openxmlformats.org/officeDocument/2006/customXml" ds:itemID="{87D2A1B0-FF3E-4009-940D-AED0EB70AA20}">
  <ds:schemaRefs>
    <ds:schemaRef ds:uri="http://schemas.microsoft.com/sharepoint/v3/contenttype/forms"/>
  </ds:schemaRefs>
</ds:datastoreItem>
</file>

<file path=customXml/itemProps2.xml><?xml version="1.0" encoding="utf-8"?>
<ds:datastoreItem xmlns:ds="http://schemas.openxmlformats.org/officeDocument/2006/customXml" ds:itemID="{E4214858-785C-42F7-BE66-6D0E79395FC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field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B6F2769-7194-4217-93D3-3AF3A4742282}">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schemas.microsoft.com/sharepoint/v3/field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5340</TotalTime>
  <Words>1098</Words>
  <Application>Microsoft Office PowerPoint</Application>
  <PresentationFormat>On-screen Show (16:9)</PresentationFormat>
  <Paragraphs>62</Paragraphs>
  <Slides>5</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5</vt:i4>
      </vt:variant>
    </vt:vector>
  </HeadingPairs>
  <TitlesOfParts>
    <vt:vector size="11" baseType="lpstr">
      <vt:lpstr>Arial</vt:lpstr>
      <vt:lpstr>Arial (body)</vt:lpstr>
      <vt:lpstr>Calibri</vt:lpstr>
      <vt:lpstr>Times New Roman</vt:lpstr>
      <vt:lpstr>1_Office Theme</vt:lpstr>
      <vt:lpstr>Custom Design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FileNewTemplate</dc:title>
  <dc:creator>Diana</dc:creator>
  <cp:lastModifiedBy>caroline.layton</cp:lastModifiedBy>
  <cp:revision>291</cp:revision>
  <dcterms:created xsi:type="dcterms:W3CDTF">2010-04-12T23:12:02Z</dcterms:created>
  <dcterms:modified xsi:type="dcterms:W3CDTF">2023-02-21T09:47:05Z</dcterms:modified>
  <cp:contentStatus>Draft</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0x0101000DE64AEEDD9B7A4D93545ACBE97D4615</vt:lpwstr>
  </property>
  <property fmtid="{D5CDD505-2E9C-101B-9397-08002B2CF9AE}" pid="3" name="MSIP_Label_d930e673-2975-4bc2-9965-65727a5899c8_Enabled">
    <vt:lpwstr>true</vt:lpwstr>
  </property>
  <property fmtid="{D5CDD505-2E9C-101B-9397-08002B2CF9AE}" pid="4" name="MSIP_Label_d930e673-2975-4bc2-9965-65727a5899c8_SetDate">
    <vt:lpwstr>2023-02-17T10:34:23Z</vt:lpwstr>
  </property>
  <property fmtid="{D5CDD505-2E9C-101B-9397-08002B2CF9AE}" pid="5" name="MSIP_Label_d930e673-2975-4bc2-9965-65727a5899c8_Method">
    <vt:lpwstr>Standard</vt:lpwstr>
  </property>
  <property fmtid="{D5CDD505-2E9C-101B-9397-08002B2CF9AE}" pid="6" name="MSIP_Label_d930e673-2975-4bc2-9965-65727a5899c8_Name">
    <vt:lpwstr>OFFICIAL</vt:lpwstr>
  </property>
  <property fmtid="{D5CDD505-2E9C-101B-9397-08002B2CF9AE}" pid="7" name="MSIP_Label_d930e673-2975-4bc2-9965-65727a5899c8_SiteId">
    <vt:lpwstr>2d72816c-7e1f-41c0-a948-47a8870ff33a</vt:lpwstr>
  </property>
  <property fmtid="{D5CDD505-2E9C-101B-9397-08002B2CF9AE}" pid="8" name="MSIP_Label_d930e673-2975-4bc2-9965-65727a5899c8_ActionId">
    <vt:lpwstr>7872d874-6150-4018-95a0-9cb88780d4fc</vt:lpwstr>
  </property>
  <property fmtid="{D5CDD505-2E9C-101B-9397-08002B2CF9AE}" pid="9" name="MSIP_Label_d930e673-2975-4bc2-9965-65727a5899c8_ContentBits">
    <vt:lpwstr>0</vt:lpwstr>
  </property>
</Properties>
</file>